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2.xml" ContentType="application/vnd.openxmlformats-officedocument.drawingml.diagramData+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7" r:id="rId5"/>
    <p:sldId id="257" r:id="rId6"/>
    <p:sldId id="256" r:id="rId7"/>
    <p:sldId id="270" r:id="rId8"/>
    <p:sldId id="258" r:id="rId9"/>
    <p:sldId id="259" r:id="rId10"/>
    <p:sldId id="260" r:id="rId11"/>
    <p:sldId id="261" r:id="rId12"/>
    <p:sldId id="262" r:id="rId13"/>
    <p:sldId id="263" r:id="rId14"/>
    <p:sldId id="264" r:id="rId15"/>
    <p:sldId id="265" r:id="rId16"/>
    <p:sldId id="266" r:id="rId17"/>
    <p:sldId id="272" r:id="rId18"/>
    <p:sldId id="273" r:id="rId19"/>
    <p:sldId id="274" r:id="rId20"/>
    <p:sldId id="277" r:id="rId21"/>
    <p:sldId id="276" r:id="rId22"/>
    <p:sldId id="275" r:id="rId23"/>
    <p:sldId id="268"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357" autoAdjust="0"/>
  </p:normalViewPr>
  <p:slideViewPr>
    <p:cSldViewPr snapToGrid="0">
      <p:cViewPr varScale="1">
        <p:scale>
          <a:sx n="75" d="100"/>
          <a:sy n="75" d="100"/>
        </p:scale>
        <p:origin x="48" y="19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C9342-3235-427E-A4CB-EBC764A90B18}" type="doc">
      <dgm:prSet loTypeId="urn:microsoft.com/office/officeart/2018/5/layout/IconCircleLabelList" loCatId="icon" qsTypeId="urn:microsoft.com/office/officeart/2005/8/quickstyle/simple4" qsCatId="simple" csTypeId="urn:microsoft.com/office/officeart/2018/5/colors/Iconchunking_neutralicon_accent4_2" csCatId="accent4" phldr="1"/>
      <dgm:spPr/>
      <dgm:t>
        <a:bodyPr/>
        <a:lstStyle/>
        <a:p>
          <a:endParaRPr lang="en-US"/>
        </a:p>
      </dgm:t>
    </dgm:pt>
    <dgm:pt modelId="{77D647C5-2B15-43AF-9632-57C4B22FA746}">
      <dgm:prSet/>
      <dgm:spPr/>
      <dgm:t>
        <a:bodyPr/>
        <a:lstStyle/>
        <a:p>
          <a:pPr>
            <a:lnSpc>
              <a:spcPct val="100000"/>
            </a:lnSpc>
            <a:defRPr cap="all"/>
          </a:pPr>
          <a:r>
            <a:rPr lang="nl-NL"/>
            <a:t>1.  What is Lighting?</a:t>
          </a:r>
          <a:endParaRPr lang="en-US"/>
        </a:p>
      </dgm:t>
    </dgm:pt>
    <dgm:pt modelId="{2F2DDDC9-4738-40B9-B6B0-089FC534CBAB}" type="parTrans" cxnId="{2617F64A-11F6-4CB1-AFD0-301B6063F30C}">
      <dgm:prSet/>
      <dgm:spPr/>
      <dgm:t>
        <a:bodyPr/>
        <a:lstStyle/>
        <a:p>
          <a:endParaRPr lang="en-US"/>
        </a:p>
      </dgm:t>
    </dgm:pt>
    <dgm:pt modelId="{AFE6452A-E281-47E4-BB6F-4AB0F4FD786E}" type="sibTrans" cxnId="{2617F64A-11F6-4CB1-AFD0-301B6063F30C}">
      <dgm:prSet/>
      <dgm:spPr/>
      <dgm:t>
        <a:bodyPr/>
        <a:lstStyle/>
        <a:p>
          <a:endParaRPr lang="en-US"/>
        </a:p>
      </dgm:t>
    </dgm:pt>
    <dgm:pt modelId="{923EF96B-EA61-4E2B-BA7B-96136354FEBE}">
      <dgm:prSet/>
      <dgm:spPr/>
      <dgm:t>
        <a:bodyPr/>
        <a:lstStyle/>
        <a:p>
          <a:pPr>
            <a:lnSpc>
              <a:spcPct val="100000"/>
            </a:lnSpc>
            <a:defRPr cap="all"/>
          </a:pPr>
          <a:r>
            <a:rPr lang="nl-NL"/>
            <a:t>2. New technologies with regard to lighting</a:t>
          </a:r>
          <a:endParaRPr lang="en-US"/>
        </a:p>
      </dgm:t>
    </dgm:pt>
    <dgm:pt modelId="{B906B6FF-4219-4705-AEE1-B1711C88ADE4}" type="parTrans" cxnId="{96F845D6-61EF-4FFC-B95B-81AF1B382274}">
      <dgm:prSet/>
      <dgm:spPr/>
      <dgm:t>
        <a:bodyPr/>
        <a:lstStyle/>
        <a:p>
          <a:endParaRPr lang="en-US"/>
        </a:p>
      </dgm:t>
    </dgm:pt>
    <dgm:pt modelId="{CAE07239-14D7-4A1A-B801-ECF50D6C67AA}" type="sibTrans" cxnId="{96F845D6-61EF-4FFC-B95B-81AF1B382274}">
      <dgm:prSet/>
      <dgm:spPr/>
      <dgm:t>
        <a:bodyPr/>
        <a:lstStyle/>
        <a:p>
          <a:endParaRPr lang="en-US"/>
        </a:p>
      </dgm:t>
    </dgm:pt>
    <dgm:pt modelId="{B37834D9-0979-455E-8121-59DEAEF59C05}">
      <dgm:prSet/>
      <dgm:spPr/>
      <dgm:t>
        <a:bodyPr/>
        <a:lstStyle/>
        <a:p>
          <a:pPr>
            <a:lnSpc>
              <a:spcPct val="100000"/>
            </a:lnSpc>
            <a:defRPr cap="all"/>
          </a:pPr>
          <a:r>
            <a:rPr lang="nl-NL"/>
            <a:t>3. Designing lighting systems</a:t>
          </a:r>
          <a:endParaRPr lang="en-US"/>
        </a:p>
      </dgm:t>
    </dgm:pt>
    <dgm:pt modelId="{2E877BB2-AD5B-4250-85D6-28C31D5E3170}" type="parTrans" cxnId="{A0EEB2A4-67FF-4025-8418-A063189F0C11}">
      <dgm:prSet/>
      <dgm:spPr/>
      <dgm:t>
        <a:bodyPr/>
        <a:lstStyle/>
        <a:p>
          <a:endParaRPr lang="en-US"/>
        </a:p>
      </dgm:t>
    </dgm:pt>
    <dgm:pt modelId="{56C94EBF-B263-4ADB-8D29-EEEFE395A5A9}" type="sibTrans" cxnId="{A0EEB2A4-67FF-4025-8418-A063189F0C11}">
      <dgm:prSet/>
      <dgm:spPr/>
      <dgm:t>
        <a:bodyPr/>
        <a:lstStyle/>
        <a:p>
          <a:endParaRPr lang="en-US"/>
        </a:p>
      </dgm:t>
    </dgm:pt>
    <dgm:pt modelId="{0D5471F5-A548-43DC-AF1F-6B32145B68B1}">
      <dgm:prSet/>
      <dgm:spPr/>
      <dgm:t>
        <a:bodyPr/>
        <a:lstStyle/>
        <a:p>
          <a:pPr>
            <a:lnSpc>
              <a:spcPct val="100000"/>
            </a:lnSpc>
            <a:defRPr cap="all"/>
          </a:pPr>
          <a:r>
            <a:rPr lang="nl-NL" dirty="0"/>
            <a:t>The course </a:t>
          </a:r>
          <a:r>
            <a:rPr lang="nl-NL" dirty="0" err="1"/>
            <a:t>will</a:t>
          </a:r>
          <a:r>
            <a:rPr lang="nl-NL" dirty="0"/>
            <a:t> </a:t>
          </a:r>
          <a:r>
            <a:rPr lang="nl-NL" dirty="0" err="1"/>
            <a:t>be</a:t>
          </a:r>
          <a:r>
            <a:rPr lang="nl-NL" dirty="0"/>
            <a:t> </a:t>
          </a:r>
          <a:r>
            <a:rPr lang="en-US" dirty="0"/>
            <a:t>concluded with a test</a:t>
          </a:r>
        </a:p>
      </dgm:t>
    </dgm:pt>
    <dgm:pt modelId="{53908BCC-0F28-41AE-8BC3-EDB61063F27C}" type="parTrans" cxnId="{7EDAEDB2-9C3D-4E51-9378-BC43D2C5C2D9}">
      <dgm:prSet/>
      <dgm:spPr/>
      <dgm:t>
        <a:bodyPr/>
        <a:lstStyle/>
        <a:p>
          <a:endParaRPr lang="en-US"/>
        </a:p>
      </dgm:t>
    </dgm:pt>
    <dgm:pt modelId="{082A8002-1C41-4CDE-8E92-B7816575F460}" type="sibTrans" cxnId="{7EDAEDB2-9C3D-4E51-9378-BC43D2C5C2D9}">
      <dgm:prSet/>
      <dgm:spPr/>
      <dgm:t>
        <a:bodyPr/>
        <a:lstStyle/>
        <a:p>
          <a:endParaRPr lang="en-US"/>
        </a:p>
      </dgm:t>
    </dgm:pt>
    <dgm:pt modelId="{1E67AFBB-D0B6-42C8-8CBE-70ACEFCB6139}" type="pres">
      <dgm:prSet presAssocID="{922C9342-3235-427E-A4CB-EBC764A90B18}" presName="root" presStyleCnt="0">
        <dgm:presLayoutVars>
          <dgm:dir/>
          <dgm:resizeHandles val="exact"/>
        </dgm:presLayoutVars>
      </dgm:prSet>
      <dgm:spPr/>
    </dgm:pt>
    <dgm:pt modelId="{942C000C-CBCB-41CD-AB13-4AC31CF30B08}" type="pres">
      <dgm:prSet presAssocID="{77D647C5-2B15-43AF-9632-57C4B22FA746}" presName="compNode" presStyleCnt="0"/>
      <dgm:spPr/>
    </dgm:pt>
    <dgm:pt modelId="{61EC1807-47F0-43EB-9AE2-DCC2777D2EB5}" type="pres">
      <dgm:prSet presAssocID="{77D647C5-2B15-43AF-9632-57C4B22FA746}" presName="iconBgRect" presStyleLbl="bgShp" presStyleIdx="0" presStyleCnt="4"/>
      <dgm:spPr/>
    </dgm:pt>
    <dgm:pt modelId="{1AC1F7E3-86C5-4D20-B5C6-F4EB78D28733}" type="pres">
      <dgm:prSet presAssocID="{77D647C5-2B15-43AF-9632-57C4B22FA7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874131C2-ED6A-4840-8904-4BEA147869D4}" type="pres">
      <dgm:prSet presAssocID="{77D647C5-2B15-43AF-9632-57C4B22FA746}" presName="spaceRect" presStyleCnt="0"/>
      <dgm:spPr/>
    </dgm:pt>
    <dgm:pt modelId="{50983DC2-76D9-4FD8-BDC7-ED7D10B8ACB0}" type="pres">
      <dgm:prSet presAssocID="{77D647C5-2B15-43AF-9632-57C4B22FA746}" presName="textRect" presStyleLbl="revTx" presStyleIdx="0" presStyleCnt="4">
        <dgm:presLayoutVars>
          <dgm:chMax val="1"/>
          <dgm:chPref val="1"/>
        </dgm:presLayoutVars>
      </dgm:prSet>
      <dgm:spPr/>
    </dgm:pt>
    <dgm:pt modelId="{54F57101-AA22-4212-8156-B7114724D83F}" type="pres">
      <dgm:prSet presAssocID="{AFE6452A-E281-47E4-BB6F-4AB0F4FD786E}" presName="sibTrans" presStyleCnt="0"/>
      <dgm:spPr/>
    </dgm:pt>
    <dgm:pt modelId="{962D2BC4-4600-426F-AE15-42B199E71D8C}" type="pres">
      <dgm:prSet presAssocID="{923EF96B-EA61-4E2B-BA7B-96136354FEBE}" presName="compNode" presStyleCnt="0"/>
      <dgm:spPr/>
    </dgm:pt>
    <dgm:pt modelId="{254D75C4-9978-4A22-9F68-B04E0D9BC307}" type="pres">
      <dgm:prSet presAssocID="{923EF96B-EA61-4E2B-BA7B-96136354FEBE}" presName="iconBgRect" presStyleLbl="bgShp" presStyleIdx="1" presStyleCnt="4"/>
      <dgm:spPr/>
    </dgm:pt>
    <dgm:pt modelId="{E96EE684-804C-4F7D-B353-72FE0C7A5F46}" type="pres">
      <dgm:prSet presAssocID="{923EF96B-EA61-4E2B-BA7B-96136354FE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306A380-05B2-44A8-9337-B5BD8693984A}" type="pres">
      <dgm:prSet presAssocID="{923EF96B-EA61-4E2B-BA7B-96136354FEBE}" presName="spaceRect" presStyleCnt="0"/>
      <dgm:spPr/>
    </dgm:pt>
    <dgm:pt modelId="{6831FC18-C947-49BF-ACEA-1D1FEC19F087}" type="pres">
      <dgm:prSet presAssocID="{923EF96B-EA61-4E2B-BA7B-96136354FEBE}" presName="textRect" presStyleLbl="revTx" presStyleIdx="1" presStyleCnt="4">
        <dgm:presLayoutVars>
          <dgm:chMax val="1"/>
          <dgm:chPref val="1"/>
        </dgm:presLayoutVars>
      </dgm:prSet>
      <dgm:spPr/>
    </dgm:pt>
    <dgm:pt modelId="{C7DBFC0D-708E-4898-891C-51196215941A}" type="pres">
      <dgm:prSet presAssocID="{CAE07239-14D7-4A1A-B801-ECF50D6C67AA}" presName="sibTrans" presStyleCnt="0"/>
      <dgm:spPr/>
    </dgm:pt>
    <dgm:pt modelId="{3C6EE23E-E2C9-4328-BB53-40D375A60567}" type="pres">
      <dgm:prSet presAssocID="{B37834D9-0979-455E-8121-59DEAEF59C05}" presName="compNode" presStyleCnt="0"/>
      <dgm:spPr/>
    </dgm:pt>
    <dgm:pt modelId="{FD6D04B8-CECB-4C2E-AD46-07C0988F60A5}" type="pres">
      <dgm:prSet presAssocID="{B37834D9-0979-455E-8121-59DEAEF59C05}" presName="iconBgRect" presStyleLbl="bgShp" presStyleIdx="2" presStyleCnt="4"/>
      <dgm:spPr/>
    </dgm:pt>
    <dgm:pt modelId="{E42A2FDB-A5E7-4893-9521-DD0E3B621126}" type="pres">
      <dgm:prSet presAssocID="{B37834D9-0979-455E-8121-59DEAEF59C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52145C68-534C-4CBF-93B5-CC3F63DCCF62}" type="pres">
      <dgm:prSet presAssocID="{B37834D9-0979-455E-8121-59DEAEF59C05}" presName="spaceRect" presStyleCnt="0"/>
      <dgm:spPr/>
    </dgm:pt>
    <dgm:pt modelId="{D5A0B5E4-7C31-418D-9612-B4B6BD3BB083}" type="pres">
      <dgm:prSet presAssocID="{B37834D9-0979-455E-8121-59DEAEF59C05}" presName="textRect" presStyleLbl="revTx" presStyleIdx="2" presStyleCnt="4">
        <dgm:presLayoutVars>
          <dgm:chMax val="1"/>
          <dgm:chPref val="1"/>
        </dgm:presLayoutVars>
      </dgm:prSet>
      <dgm:spPr/>
    </dgm:pt>
    <dgm:pt modelId="{5B847290-54C0-438C-812F-625627C8D048}" type="pres">
      <dgm:prSet presAssocID="{56C94EBF-B263-4ADB-8D29-EEEFE395A5A9}" presName="sibTrans" presStyleCnt="0"/>
      <dgm:spPr/>
    </dgm:pt>
    <dgm:pt modelId="{3A62C6BE-C9C9-49A3-A865-7FC3155BDC81}" type="pres">
      <dgm:prSet presAssocID="{0D5471F5-A548-43DC-AF1F-6B32145B68B1}" presName="compNode" presStyleCnt="0"/>
      <dgm:spPr/>
    </dgm:pt>
    <dgm:pt modelId="{DCC74FA4-1F05-468C-9D17-E55AF3C1EF01}" type="pres">
      <dgm:prSet presAssocID="{0D5471F5-A548-43DC-AF1F-6B32145B68B1}" presName="iconBgRect" presStyleLbl="bgShp" presStyleIdx="3" presStyleCnt="4"/>
      <dgm:spPr/>
    </dgm:pt>
    <dgm:pt modelId="{AD5505C2-ABCF-49DF-A091-8E65276A5E8F}" type="pres">
      <dgm:prSet presAssocID="{0D5471F5-A548-43DC-AF1F-6B32145B68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4FCA29C-8639-466D-822D-D213406A6831}" type="pres">
      <dgm:prSet presAssocID="{0D5471F5-A548-43DC-AF1F-6B32145B68B1}" presName="spaceRect" presStyleCnt="0"/>
      <dgm:spPr/>
    </dgm:pt>
    <dgm:pt modelId="{5DA92F40-73AE-443E-86CE-F1B167894AF1}" type="pres">
      <dgm:prSet presAssocID="{0D5471F5-A548-43DC-AF1F-6B32145B68B1}" presName="textRect" presStyleLbl="revTx" presStyleIdx="3" presStyleCnt="4">
        <dgm:presLayoutVars>
          <dgm:chMax val="1"/>
          <dgm:chPref val="1"/>
        </dgm:presLayoutVars>
      </dgm:prSet>
      <dgm:spPr/>
    </dgm:pt>
  </dgm:ptLst>
  <dgm:cxnLst>
    <dgm:cxn modelId="{11E8712C-F03B-45D5-A6EA-A38165529FED}" type="presOf" srcId="{0D5471F5-A548-43DC-AF1F-6B32145B68B1}" destId="{5DA92F40-73AE-443E-86CE-F1B167894AF1}" srcOrd="0" destOrd="0" presId="urn:microsoft.com/office/officeart/2018/5/layout/IconCircleLabelList"/>
    <dgm:cxn modelId="{1223C342-44B1-4F31-97BB-D25BFB49449F}" type="presOf" srcId="{77D647C5-2B15-43AF-9632-57C4B22FA746}" destId="{50983DC2-76D9-4FD8-BDC7-ED7D10B8ACB0}" srcOrd="0" destOrd="0" presId="urn:microsoft.com/office/officeart/2018/5/layout/IconCircleLabelList"/>
    <dgm:cxn modelId="{2617F64A-11F6-4CB1-AFD0-301B6063F30C}" srcId="{922C9342-3235-427E-A4CB-EBC764A90B18}" destId="{77D647C5-2B15-43AF-9632-57C4B22FA746}" srcOrd="0" destOrd="0" parTransId="{2F2DDDC9-4738-40B9-B6B0-089FC534CBAB}" sibTransId="{AFE6452A-E281-47E4-BB6F-4AB0F4FD786E}"/>
    <dgm:cxn modelId="{A0EEB2A4-67FF-4025-8418-A063189F0C11}" srcId="{922C9342-3235-427E-A4CB-EBC764A90B18}" destId="{B37834D9-0979-455E-8121-59DEAEF59C05}" srcOrd="2" destOrd="0" parTransId="{2E877BB2-AD5B-4250-85D6-28C31D5E3170}" sibTransId="{56C94EBF-B263-4ADB-8D29-EEEFE395A5A9}"/>
    <dgm:cxn modelId="{B38A06A8-2528-4536-AC73-E844DC8168AE}" type="presOf" srcId="{B37834D9-0979-455E-8121-59DEAEF59C05}" destId="{D5A0B5E4-7C31-418D-9612-B4B6BD3BB083}" srcOrd="0" destOrd="0" presId="urn:microsoft.com/office/officeart/2018/5/layout/IconCircleLabelList"/>
    <dgm:cxn modelId="{E7CF15AC-DE0E-46C5-826D-6188A247D39A}" type="presOf" srcId="{922C9342-3235-427E-A4CB-EBC764A90B18}" destId="{1E67AFBB-D0B6-42C8-8CBE-70ACEFCB6139}" srcOrd="0" destOrd="0" presId="urn:microsoft.com/office/officeart/2018/5/layout/IconCircleLabelList"/>
    <dgm:cxn modelId="{7EDAEDB2-9C3D-4E51-9378-BC43D2C5C2D9}" srcId="{922C9342-3235-427E-A4CB-EBC764A90B18}" destId="{0D5471F5-A548-43DC-AF1F-6B32145B68B1}" srcOrd="3" destOrd="0" parTransId="{53908BCC-0F28-41AE-8BC3-EDB61063F27C}" sibTransId="{082A8002-1C41-4CDE-8E92-B7816575F460}"/>
    <dgm:cxn modelId="{96F845D6-61EF-4FFC-B95B-81AF1B382274}" srcId="{922C9342-3235-427E-A4CB-EBC764A90B18}" destId="{923EF96B-EA61-4E2B-BA7B-96136354FEBE}" srcOrd="1" destOrd="0" parTransId="{B906B6FF-4219-4705-AEE1-B1711C88ADE4}" sibTransId="{CAE07239-14D7-4A1A-B801-ECF50D6C67AA}"/>
    <dgm:cxn modelId="{B8986FF0-40D2-44A4-AB1F-915C6F631F3E}" type="presOf" srcId="{923EF96B-EA61-4E2B-BA7B-96136354FEBE}" destId="{6831FC18-C947-49BF-ACEA-1D1FEC19F087}" srcOrd="0" destOrd="0" presId="urn:microsoft.com/office/officeart/2018/5/layout/IconCircleLabelList"/>
    <dgm:cxn modelId="{5A4E3359-8A03-491C-8E0D-22D595102B31}" type="presParOf" srcId="{1E67AFBB-D0B6-42C8-8CBE-70ACEFCB6139}" destId="{942C000C-CBCB-41CD-AB13-4AC31CF30B08}" srcOrd="0" destOrd="0" presId="urn:microsoft.com/office/officeart/2018/5/layout/IconCircleLabelList"/>
    <dgm:cxn modelId="{069BA6B9-5C6E-41FA-BC38-F13C02A70D70}" type="presParOf" srcId="{942C000C-CBCB-41CD-AB13-4AC31CF30B08}" destId="{61EC1807-47F0-43EB-9AE2-DCC2777D2EB5}" srcOrd="0" destOrd="0" presId="urn:microsoft.com/office/officeart/2018/5/layout/IconCircleLabelList"/>
    <dgm:cxn modelId="{DBCCD9AA-F621-4A6A-B5A8-83EF1F37E3BB}" type="presParOf" srcId="{942C000C-CBCB-41CD-AB13-4AC31CF30B08}" destId="{1AC1F7E3-86C5-4D20-B5C6-F4EB78D28733}" srcOrd="1" destOrd="0" presId="urn:microsoft.com/office/officeart/2018/5/layout/IconCircleLabelList"/>
    <dgm:cxn modelId="{A366F236-B66F-4EE1-9374-3867E6FBD7FE}" type="presParOf" srcId="{942C000C-CBCB-41CD-AB13-4AC31CF30B08}" destId="{874131C2-ED6A-4840-8904-4BEA147869D4}" srcOrd="2" destOrd="0" presId="urn:microsoft.com/office/officeart/2018/5/layout/IconCircleLabelList"/>
    <dgm:cxn modelId="{63E51076-22D9-45D4-A354-4C7D0AC37200}" type="presParOf" srcId="{942C000C-CBCB-41CD-AB13-4AC31CF30B08}" destId="{50983DC2-76D9-4FD8-BDC7-ED7D10B8ACB0}" srcOrd="3" destOrd="0" presId="urn:microsoft.com/office/officeart/2018/5/layout/IconCircleLabelList"/>
    <dgm:cxn modelId="{AF57ABC0-B55D-4572-ADF5-262B3E1D0089}" type="presParOf" srcId="{1E67AFBB-D0B6-42C8-8CBE-70ACEFCB6139}" destId="{54F57101-AA22-4212-8156-B7114724D83F}" srcOrd="1" destOrd="0" presId="urn:microsoft.com/office/officeart/2018/5/layout/IconCircleLabelList"/>
    <dgm:cxn modelId="{16A82C27-93AC-42E0-AFBC-45375663A747}" type="presParOf" srcId="{1E67AFBB-D0B6-42C8-8CBE-70ACEFCB6139}" destId="{962D2BC4-4600-426F-AE15-42B199E71D8C}" srcOrd="2" destOrd="0" presId="urn:microsoft.com/office/officeart/2018/5/layout/IconCircleLabelList"/>
    <dgm:cxn modelId="{0B43A858-E44E-4236-9F83-01D4FB257892}" type="presParOf" srcId="{962D2BC4-4600-426F-AE15-42B199E71D8C}" destId="{254D75C4-9978-4A22-9F68-B04E0D9BC307}" srcOrd="0" destOrd="0" presId="urn:microsoft.com/office/officeart/2018/5/layout/IconCircleLabelList"/>
    <dgm:cxn modelId="{94D2973F-BF54-4514-B9C5-B15C859659A5}" type="presParOf" srcId="{962D2BC4-4600-426F-AE15-42B199E71D8C}" destId="{E96EE684-804C-4F7D-B353-72FE0C7A5F46}" srcOrd="1" destOrd="0" presId="urn:microsoft.com/office/officeart/2018/5/layout/IconCircleLabelList"/>
    <dgm:cxn modelId="{ECD38B06-465F-41D6-B81C-3DF025A269B3}" type="presParOf" srcId="{962D2BC4-4600-426F-AE15-42B199E71D8C}" destId="{2306A380-05B2-44A8-9337-B5BD8693984A}" srcOrd="2" destOrd="0" presId="urn:microsoft.com/office/officeart/2018/5/layout/IconCircleLabelList"/>
    <dgm:cxn modelId="{CADAD378-87F6-4F23-88AD-F2370553C21E}" type="presParOf" srcId="{962D2BC4-4600-426F-AE15-42B199E71D8C}" destId="{6831FC18-C947-49BF-ACEA-1D1FEC19F087}" srcOrd="3" destOrd="0" presId="urn:microsoft.com/office/officeart/2018/5/layout/IconCircleLabelList"/>
    <dgm:cxn modelId="{C62F30F0-D195-4C76-ACAC-B91FDC5CC8C3}" type="presParOf" srcId="{1E67AFBB-D0B6-42C8-8CBE-70ACEFCB6139}" destId="{C7DBFC0D-708E-4898-891C-51196215941A}" srcOrd="3" destOrd="0" presId="urn:microsoft.com/office/officeart/2018/5/layout/IconCircleLabelList"/>
    <dgm:cxn modelId="{65280ACF-F23F-4CD0-A8AF-0ECFAA6D80D4}" type="presParOf" srcId="{1E67AFBB-D0B6-42C8-8CBE-70ACEFCB6139}" destId="{3C6EE23E-E2C9-4328-BB53-40D375A60567}" srcOrd="4" destOrd="0" presId="urn:microsoft.com/office/officeart/2018/5/layout/IconCircleLabelList"/>
    <dgm:cxn modelId="{E49E3BDE-F5BD-4252-86C1-39B26BF6273E}" type="presParOf" srcId="{3C6EE23E-E2C9-4328-BB53-40D375A60567}" destId="{FD6D04B8-CECB-4C2E-AD46-07C0988F60A5}" srcOrd="0" destOrd="0" presId="urn:microsoft.com/office/officeart/2018/5/layout/IconCircleLabelList"/>
    <dgm:cxn modelId="{DFE6317A-D781-42D0-B233-862CF5FBDF27}" type="presParOf" srcId="{3C6EE23E-E2C9-4328-BB53-40D375A60567}" destId="{E42A2FDB-A5E7-4893-9521-DD0E3B621126}" srcOrd="1" destOrd="0" presId="urn:microsoft.com/office/officeart/2018/5/layout/IconCircleLabelList"/>
    <dgm:cxn modelId="{ECC3378F-A857-4962-AAEE-4687F68C325C}" type="presParOf" srcId="{3C6EE23E-E2C9-4328-BB53-40D375A60567}" destId="{52145C68-534C-4CBF-93B5-CC3F63DCCF62}" srcOrd="2" destOrd="0" presId="urn:microsoft.com/office/officeart/2018/5/layout/IconCircleLabelList"/>
    <dgm:cxn modelId="{1ADEE281-2C85-4C00-8587-F2FD91614C5D}" type="presParOf" srcId="{3C6EE23E-E2C9-4328-BB53-40D375A60567}" destId="{D5A0B5E4-7C31-418D-9612-B4B6BD3BB083}" srcOrd="3" destOrd="0" presId="urn:microsoft.com/office/officeart/2018/5/layout/IconCircleLabelList"/>
    <dgm:cxn modelId="{EF2809F5-3AEC-4D66-8045-AB2CAEC45FD5}" type="presParOf" srcId="{1E67AFBB-D0B6-42C8-8CBE-70ACEFCB6139}" destId="{5B847290-54C0-438C-812F-625627C8D048}" srcOrd="5" destOrd="0" presId="urn:microsoft.com/office/officeart/2018/5/layout/IconCircleLabelList"/>
    <dgm:cxn modelId="{F59F8ED5-826A-41CA-AF5F-D1F1A7008061}" type="presParOf" srcId="{1E67AFBB-D0B6-42C8-8CBE-70ACEFCB6139}" destId="{3A62C6BE-C9C9-49A3-A865-7FC3155BDC81}" srcOrd="6" destOrd="0" presId="urn:microsoft.com/office/officeart/2018/5/layout/IconCircleLabelList"/>
    <dgm:cxn modelId="{C44BCDD7-BAF3-462C-B4F2-E8C73204EE5B}" type="presParOf" srcId="{3A62C6BE-C9C9-49A3-A865-7FC3155BDC81}" destId="{DCC74FA4-1F05-468C-9D17-E55AF3C1EF01}" srcOrd="0" destOrd="0" presId="urn:microsoft.com/office/officeart/2018/5/layout/IconCircleLabelList"/>
    <dgm:cxn modelId="{09E59C83-6239-41C7-A661-3538F06E9B0E}" type="presParOf" srcId="{3A62C6BE-C9C9-49A3-A865-7FC3155BDC81}" destId="{AD5505C2-ABCF-49DF-A091-8E65276A5E8F}" srcOrd="1" destOrd="0" presId="urn:microsoft.com/office/officeart/2018/5/layout/IconCircleLabelList"/>
    <dgm:cxn modelId="{474B1E01-4BFD-4118-8B8E-D56614502AAA}" type="presParOf" srcId="{3A62C6BE-C9C9-49A3-A865-7FC3155BDC81}" destId="{D4FCA29C-8639-466D-822D-D213406A6831}" srcOrd="2" destOrd="0" presId="urn:microsoft.com/office/officeart/2018/5/layout/IconCircleLabelList"/>
    <dgm:cxn modelId="{A363B3F5-6829-4E85-99C1-BD0F06FFAD08}" type="presParOf" srcId="{3A62C6BE-C9C9-49A3-A865-7FC3155BDC81}" destId="{5DA92F40-73AE-443E-86CE-F1B167894AF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F986B-3AB5-4F45-95F2-C2907220A511}"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BBF98A8C-7D80-4D3F-B1C6-80ED6DCDB6E3}">
      <dgm:prSet/>
      <dgm:spPr/>
      <dgm:t>
        <a:bodyPr/>
        <a:lstStyle/>
        <a:p>
          <a:r>
            <a:rPr lang="nl-NL" dirty="0"/>
            <a:t>Different kinds of light</a:t>
          </a:r>
          <a:endParaRPr lang="en-US" dirty="0"/>
        </a:p>
      </dgm:t>
    </dgm:pt>
    <dgm:pt modelId="{CCF074C7-A6FE-4487-A60A-1E94DCF0F813}" type="parTrans" cxnId="{420C7AB2-37C7-45F3-8397-CB960558F681}">
      <dgm:prSet/>
      <dgm:spPr/>
      <dgm:t>
        <a:bodyPr/>
        <a:lstStyle/>
        <a:p>
          <a:endParaRPr lang="en-US"/>
        </a:p>
      </dgm:t>
    </dgm:pt>
    <dgm:pt modelId="{D5B2BF65-86B2-4529-8071-9494FD099328}" type="sibTrans" cxnId="{420C7AB2-37C7-45F3-8397-CB960558F681}">
      <dgm:prSet/>
      <dgm:spPr/>
      <dgm:t>
        <a:bodyPr/>
        <a:lstStyle/>
        <a:p>
          <a:endParaRPr lang="en-US"/>
        </a:p>
      </dgm:t>
    </dgm:pt>
    <dgm:pt modelId="{F39DEF9E-D3F0-4EA5-B5E7-375AC877F327}">
      <dgm:prSet/>
      <dgm:spPr/>
      <dgm:t>
        <a:bodyPr/>
        <a:lstStyle/>
        <a:p>
          <a:r>
            <a:rPr lang="nl-NL"/>
            <a:t>Different types of lighting</a:t>
          </a:r>
          <a:endParaRPr lang="en-US"/>
        </a:p>
      </dgm:t>
    </dgm:pt>
    <dgm:pt modelId="{9AC4BC69-2740-4342-8C5D-E2C853B66D7F}" type="parTrans" cxnId="{E05EA882-A095-4222-B77D-499ED097997C}">
      <dgm:prSet/>
      <dgm:spPr/>
      <dgm:t>
        <a:bodyPr/>
        <a:lstStyle/>
        <a:p>
          <a:endParaRPr lang="en-US"/>
        </a:p>
      </dgm:t>
    </dgm:pt>
    <dgm:pt modelId="{410D1301-92F6-44C3-AE0A-89E2680A3126}" type="sibTrans" cxnId="{E05EA882-A095-4222-B77D-499ED097997C}">
      <dgm:prSet/>
      <dgm:spPr/>
      <dgm:t>
        <a:bodyPr/>
        <a:lstStyle/>
        <a:p>
          <a:endParaRPr lang="en-US"/>
        </a:p>
      </dgm:t>
    </dgm:pt>
    <dgm:pt modelId="{4435A918-4AB1-49E4-A8F7-67AB1BACF3C2}">
      <dgm:prSet/>
      <dgm:spPr/>
      <dgm:t>
        <a:bodyPr/>
        <a:lstStyle/>
        <a:p>
          <a:r>
            <a:rPr lang="nl-NL"/>
            <a:t>Properties of lighting</a:t>
          </a:r>
          <a:endParaRPr lang="en-US"/>
        </a:p>
      </dgm:t>
    </dgm:pt>
    <dgm:pt modelId="{05D96D52-B325-4232-BBDF-46141A9460EB}" type="parTrans" cxnId="{4AE9F503-29AD-4EE9-93C7-B8F1B53CD97D}">
      <dgm:prSet/>
      <dgm:spPr/>
      <dgm:t>
        <a:bodyPr/>
        <a:lstStyle/>
        <a:p>
          <a:endParaRPr lang="en-US"/>
        </a:p>
      </dgm:t>
    </dgm:pt>
    <dgm:pt modelId="{67A05B17-0BDC-4973-BF73-5242B37A6775}" type="sibTrans" cxnId="{4AE9F503-29AD-4EE9-93C7-B8F1B53CD97D}">
      <dgm:prSet/>
      <dgm:spPr/>
      <dgm:t>
        <a:bodyPr/>
        <a:lstStyle/>
        <a:p>
          <a:endParaRPr lang="en-US"/>
        </a:p>
      </dgm:t>
    </dgm:pt>
    <dgm:pt modelId="{4BBBEA6D-8E07-43A1-BC07-C05B921B2AD3}">
      <dgm:prSet/>
      <dgm:spPr/>
      <dgm:t>
        <a:bodyPr/>
        <a:lstStyle/>
        <a:p>
          <a:r>
            <a:rPr lang="nl-NL"/>
            <a:t>Theory of lighting calculations</a:t>
          </a:r>
          <a:endParaRPr lang="en-US"/>
        </a:p>
      </dgm:t>
    </dgm:pt>
    <dgm:pt modelId="{A9DD00DA-A5A8-4632-899E-E7521DE6EB68}" type="parTrans" cxnId="{EF65783E-BCB1-4DA3-8761-24BDA3C27481}">
      <dgm:prSet/>
      <dgm:spPr/>
      <dgm:t>
        <a:bodyPr/>
        <a:lstStyle/>
        <a:p>
          <a:endParaRPr lang="en-US"/>
        </a:p>
      </dgm:t>
    </dgm:pt>
    <dgm:pt modelId="{13CDCD04-440D-4A94-ABA0-7343EBDD7000}" type="sibTrans" cxnId="{EF65783E-BCB1-4DA3-8761-24BDA3C27481}">
      <dgm:prSet/>
      <dgm:spPr/>
      <dgm:t>
        <a:bodyPr/>
        <a:lstStyle/>
        <a:p>
          <a:endParaRPr lang="en-US"/>
        </a:p>
      </dgm:t>
    </dgm:pt>
    <dgm:pt modelId="{51C3796E-0E0A-4A3E-8F1C-575F0DF45B9A}" type="pres">
      <dgm:prSet presAssocID="{9AEF986B-3AB5-4F45-95F2-C2907220A511}" presName="linear" presStyleCnt="0">
        <dgm:presLayoutVars>
          <dgm:dir/>
          <dgm:animLvl val="lvl"/>
          <dgm:resizeHandles val="exact"/>
        </dgm:presLayoutVars>
      </dgm:prSet>
      <dgm:spPr/>
    </dgm:pt>
    <dgm:pt modelId="{84A4CB8F-7406-4256-8813-AB8D50E9D356}" type="pres">
      <dgm:prSet presAssocID="{BBF98A8C-7D80-4D3F-B1C6-80ED6DCDB6E3}" presName="parentLin" presStyleCnt="0"/>
      <dgm:spPr/>
    </dgm:pt>
    <dgm:pt modelId="{D22353F5-B32B-4758-99BB-77767DBA7C2D}" type="pres">
      <dgm:prSet presAssocID="{BBF98A8C-7D80-4D3F-B1C6-80ED6DCDB6E3}" presName="parentLeftMargin" presStyleLbl="node1" presStyleIdx="0" presStyleCnt="4"/>
      <dgm:spPr/>
    </dgm:pt>
    <dgm:pt modelId="{A4976C66-BF98-4626-98E3-10C48D27F226}" type="pres">
      <dgm:prSet presAssocID="{BBF98A8C-7D80-4D3F-B1C6-80ED6DCDB6E3}" presName="parentText" presStyleLbl="node1" presStyleIdx="0" presStyleCnt="4">
        <dgm:presLayoutVars>
          <dgm:chMax val="0"/>
          <dgm:bulletEnabled val="1"/>
        </dgm:presLayoutVars>
      </dgm:prSet>
      <dgm:spPr/>
    </dgm:pt>
    <dgm:pt modelId="{6E8FF212-6819-49BF-9BFE-C241A7655010}" type="pres">
      <dgm:prSet presAssocID="{BBF98A8C-7D80-4D3F-B1C6-80ED6DCDB6E3}" presName="negativeSpace" presStyleCnt="0"/>
      <dgm:spPr/>
    </dgm:pt>
    <dgm:pt modelId="{3487FC53-0528-488D-AE51-3F7E4FEB528B}" type="pres">
      <dgm:prSet presAssocID="{BBF98A8C-7D80-4D3F-B1C6-80ED6DCDB6E3}" presName="childText" presStyleLbl="conFgAcc1" presStyleIdx="0" presStyleCnt="4">
        <dgm:presLayoutVars>
          <dgm:bulletEnabled val="1"/>
        </dgm:presLayoutVars>
      </dgm:prSet>
      <dgm:spPr/>
    </dgm:pt>
    <dgm:pt modelId="{34CFDC3E-2C2F-4288-9956-AFCA9CA521B5}" type="pres">
      <dgm:prSet presAssocID="{D5B2BF65-86B2-4529-8071-9494FD099328}" presName="spaceBetweenRectangles" presStyleCnt="0"/>
      <dgm:spPr/>
    </dgm:pt>
    <dgm:pt modelId="{81978B44-276A-4A01-A934-F0A4A9C1DC65}" type="pres">
      <dgm:prSet presAssocID="{F39DEF9E-D3F0-4EA5-B5E7-375AC877F327}" presName="parentLin" presStyleCnt="0"/>
      <dgm:spPr/>
    </dgm:pt>
    <dgm:pt modelId="{3188611D-212C-4E8F-B00A-11544DD0BB36}" type="pres">
      <dgm:prSet presAssocID="{F39DEF9E-D3F0-4EA5-B5E7-375AC877F327}" presName="parentLeftMargin" presStyleLbl="node1" presStyleIdx="0" presStyleCnt="4"/>
      <dgm:spPr/>
    </dgm:pt>
    <dgm:pt modelId="{572BA6AB-35A2-4BE6-9609-C033AE648590}" type="pres">
      <dgm:prSet presAssocID="{F39DEF9E-D3F0-4EA5-B5E7-375AC877F327}" presName="parentText" presStyleLbl="node1" presStyleIdx="1" presStyleCnt="4">
        <dgm:presLayoutVars>
          <dgm:chMax val="0"/>
          <dgm:bulletEnabled val="1"/>
        </dgm:presLayoutVars>
      </dgm:prSet>
      <dgm:spPr/>
    </dgm:pt>
    <dgm:pt modelId="{C5C4D770-FCDA-450B-8EDF-6A2A8EE3275C}" type="pres">
      <dgm:prSet presAssocID="{F39DEF9E-D3F0-4EA5-B5E7-375AC877F327}" presName="negativeSpace" presStyleCnt="0"/>
      <dgm:spPr/>
    </dgm:pt>
    <dgm:pt modelId="{A3AA7E8D-F965-43B1-8298-0644BD1926EE}" type="pres">
      <dgm:prSet presAssocID="{F39DEF9E-D3F0-4EA5-B5E7-375AC877F327}" presName="childText" presStyleLbl="conFgAcc1" presStyleIdx="1" presStyleCnt="4">
        <dgm:presLayoutVars>
          <dgm:bulletEnabled val="1"/>
        </dgm:presLayoutVars>
      </dgm:prSet>
      <dgm:spPr/>
    </dgm:pt>
    <dgm:pt modelId="{F9BCA92B-F89C-4C6A-B234-9A27F7118E2C}" type="pres">
      <dgm:prSet presAssocID="{410D1301-92F6-44C3-AE0A-89E2680A3126}" presName="spaceBetweenRectangles" presStyleCnt="0"/>
      <dgm:spPr/>
    </dgm:pt>
    <dgm:pt modelId="{50722A09-1876-4B2E-A816-AA6F98434237}" type="pres">
      <dgm:prSet presAssocID="{4435A918-4AB1-49E4-A8F7-67AB1BACF3C2}" presName="parentLin" presStyleCnt="0"/>
      <dgm:spPr/>
    </dgm:pt>
    <dgm:pt modelId="{9B06FFA8-B4DE-4C15-9949-85FD0F69AA94}" type="pres">
      <dgm:prSet presAssocID="{4435A918-4AB1-49E4-A8F7-67AB1BACF3C2}" presName="parentLeftMargin" presStyleLbl="node1" presStyleIdx="1" presStyleCnt="4"/>
      <dgm:spPr/>
    </dgm:pt>
    <dgm:pt modelId="{EA094BD4-1328-4765-80A8-096289CC5148}" type="pres">
      <dgm:prSet presAssocID="{4435A918-4AB1-49E4-A8F7-67AB1BACF3C2}" presName="parentText" presStyleLbl="node1" presStyleIdx="2" presStyleCnt="4">
        <dgm:presLayoutVars>
          <dgm:chMax val="0"/>
          <dgm:bulletEnabled val="1"/>
        </dgm:presLayoutVars>
      </dgm:prSet>
      <dgm:spPr/>
    </dgm:pt>
    <dgm:pt modelId="{30D568E3-D2F2-4A13-92A5-C833D69736B2}" type="pres">
      <dgm:prSet presAssocID="{4435A918-4AB1-49E4-A8F7-67AB1BACF3C2}" presName="negativeSpace" presStyleCnt="0"/>
      <dgm:spPr/>
    </dgm:pt>
    <dgm:pt modelId="{4ABA4105-CD23-4E98-BC00-13F07600DD78}" type="pres">
      <dgm:prSet presAssocID="{4435A918-4AB1-49E4-A8F7-67AB1BACF3C2}" presName="childText" presStyleLbl="conFgAcc1" presStyleIdx="2" presStyleCnt="4">
        <dgm:presLayoutVars>
          <dgm:bulletEnabled val="1"/>
        </dgm:presLayoutVars>
      </dgm:prSet>
      <dgm:spPr/>
    </dgm:pt>
    <dgm:pt modelId="{8A6B1E4A-316F-4336-80F3-074BA0AB2490}" type="pres">
      <dgm:prSet presAssocID="{67A05B17-0BDC-4973-BF73-5242B37A6775}" presName="spaceBetweenRectangles" presStyleCnt="0"/>
      <dgm:spPr/>
    </dgm:pt>
    <dgm:pt modelId="{E71F6351-307C-45BC-AAA2-D68200F02553}" type="pres">
      <dgm:prSet presAssocID="{4BBBEA6D-8E07-43A1-BC07-C05B921B2AD3}" presName="parentLin" presStyleCnt="0"/>
      <dgm:spPr/>
    </dgm:pt>
    <dgm:pt modelId="{E43D70CC-BE57-4582-AB16-A519A8CB660F}" type="pres">
      <dgm:prSet presAssocID="{4BBBEA6D-8E07-43A1-BC07-C05B921B2AD3}" presName="parentLeftMargin" presStyleLbl="node1" presStyleIdx="2" presStyleCnt="4"/>
      <dgm:spPr/>
    </dgm:pt>
    <dgm:pt modelId="{ABD7AF29-AEE8-4F6F-9EA5-B59F422E3DC2}" type="pres">
      <dgm:prSet presAssocID="{4BBBEA6D-8E07-43A1-BC07-C05B921B2AD3}" presName="parentText" presStyleLbl="node1" presStyleIdx="3" presStyleCnt="4">
        <dgm:presLayoutVars>
          <dgm:chMax val="0"/>
          <dgm:bulletEnabled val="1"/>
        </dgm:presLayoutVars>
      </dgm:prSet>
      <dgm:spPr/>
    </dgm:pt>
    <dgm:pt modelId="{73719B4F-F086-4A6D-850B-0CDCE4D817BE}" type="pres">
      <dgm:prSet presAssocID="{4BBBEA6D-8E07-43A1-BC07-C05B921B2AD3}" presName="negativeSpace" presStyleCnt="0"/>
      <dgm:spPr/>
    </dgm:pt>
    <dgm:pt modelId="{75EE921A-BAF2-4B75-B467-7E1B735BBE7C}" type="pres">
      <dgm:prSet presAssocID="{4BBBEA6D-8E07-43A1-BC07-C05B921B2AD3}" presName="childText" presStyleLbl="conFgAcc1" presStyleIdx="3" presStyleCnt="4">
        <dgm:presLayoutVars>
          <dgm:bulletEnabled val="1"/>
        </dgm:presLayoutVars>
      </dgm:prSet>
      <dgm:spPr/>
    </dgm:pt>
  </dgm:ptLst>
  <dgm:cxnLst>
    <dgm:cxn modelId="{4AE9F503-29AD-4EE9-93C7-B8F1B53CD97D}" srcId="{9AEF986B-3AB5-4F45-95F2-C2907220A511}" destId="{4435A918-4AB1-49E4-A8F7-67AB1BACF3C2}" srcOrd="2" destOrd="0" parTransId="{05D96D52-B325-4232-BBDF-46141A9460EB}" sibTransId="{67A05B17-0BDC-4973-BF73-5242B37A6775}"/>
    <dgm:cxn modelId="{18F88824-7329-4E20-AFF2-0E688C1846E3}" type="presOf" srcId="{4BBBEA6D-8E07-43A1-BC07-C05B921B2AD3}" destId="{ABD7AF29-AEE8-4F6F-9EA5-B59F422E3DC2}" srcOrd="1" destOrd="0" presId="urn:microsoft.com/office/officeart/2005/8/layout/list1"/>
    <dgm:cxn modelId="{1FC4942B-3FFE-49B2-9908-16A6ECAB4F0D}" type="presOf" srcId="{F39DEF9E-D3F0-4EA5-B5E7-375AC877F327}" destId="{572BA6AB-35A2-4BE6-9609-C033AE648590}" srcOrd="1" destOrd="0" presId="urn:microsoft.com/office/officeart/2005/8/layout/list1"/>
    <dgm:cxn modelId="{EF65783E-BCB1-4DA3-8761-24BDA3C27481}" srcId="{9AEF986B-3AB5-4F45-95F2-C2907220A511}" destId="{4BBBEA6D-8E07-43A1-BC07-C05B921B2AD3}" srcOrd="3" destOrd="0" parTransId="{A9DD00DA-A5A8-4632-899E-E7521DE6EB68}" sibTransId="{13CDCD04-440D-4A94-ABA0-7343EBDD7000}"/>
    <dgm:cxn modelId="{3A41B841-721A-4DEA-B9A5-9175ABE5D949}" type="presOf" srcId="{BBF98A8C-7D80-4D3F-B1C6-80ED6DCDB6E3}" destId="{D22353F5-B32B-4758-99BB-77767DBA7C2D}" srcOrd="0" destOrd="0" presId="urn:microsoft.com/office/officeart/2005/8/layout/list1"/>
    <dgm:cxn modelId="{CF21826B-1EDB-4BB9-90A6-72D30938FA02}" type="presOf" srcId="{F39DEF9E-D3F0-4EA5-B5E7-375AC877F327}" destId="{3188611D-212C-4E8F-B00A-11544DD0BB36}" srcOrd="0" destOrd="0" presId="urn:microsoft.com/office/officeart/2005/8/layout/list1"/>
    <dgm:cxn modelId="{E05EA882-A095-4222-B77D-499ED097997C}" srcId="{9AEF986B-3AB5-4F45-95F2-C2907220A511}" destId="{F39DEF9E-D3F0-4EA5-B5E7-375AC877F327}" srcOrd="1" destOrd="0" parTransId="{9AC4BC69-2740-4342-8C5D-E2C853B66D7F}" sibTransId="{410D1301-92F6-44C3-AE0A-89E2680A3126}"/>
    <dgm:cxn modelId="{B8B90E89-5187-48AF-A51B-E6C8760BD63F}" type="presOf" srcId="{9AEF986B-3AB5-4F45-95F2-C2907220A511}" destId="{51C3796E-0E0A-4A3E-8F1C-575F0DF45B9A}" srcOrd="0" destOrd="0" presId="urn:microsoft.com/office/officeart/2005/8/layout/list1"/>
    <dgm:cxn modelId="{420C7AB2-37C7-45F3-8397-CB960558F681}" srcId="{9AEF986B-3AB5-4F45-95F2-C2907220A511}" destId="{BBF98A8C-7D80-4D3F-B1C6-80ED6DCDB6E3}" srcOrd="0" destOrd="0" parTransId="{CCF074C7-A6FE-4487-A60A-1E94DCF0F813}" sibTransId="{D5B2BF65-86B2-4529-8071-9494FD099328}"/>
    <dgm:cxn modelId="{C491A8BA-2B86-4E26-9012-8A076CFEE6C4}" type="presOf" srcId="{4BBBEA6D-8E07-43A1-BC07-C05B921B2AD3}" destId="{E43D70CC-BE57-4582-AB16-A519A8CB660F}" srcOrd="0" destOrd="0" presId="urn:microsoft.com/office/officeart/2005/8/layout/list1"/>
    <dgm:cxn modelId="{23FFF9D6-5FD1-457C-A443-8C71D73F3530}" type="presOf" srcId="{4435A918-4AB1-49E4-A8F7-67AB1BACF3C2}" destId="{9B06FFA8-B4DE-4C15-9949-85FD0F69AA94}" srcOrd="0" destOrd="0" presId="urn:microsoft.com/office/officeart/2005/8/layout/list1"/>
    <dgm:cxn modelId="{E3DA15E8-4B5B-4438-9240-4D09C0F389B7}" type="presOf" srcId="{BBF98A8C-7D80-4D3F-B1C6-80ED6DCDB6E3}" destId="{A4976C66-BF98-4626-98E3-10C48D27F226}" srcOrd="1" destOrd="0" presId="urn:microsoft.com/office/officeart/2005/8/layout/list1"/>
    <dgm:cxn modelId="{20D407F7-57AD-4919-B960-0690DB8DBCFF}" type="presOf" srcId="{4435A918-4AB1-49E4-A8F7-67AB1BACF3C2}" destId="{EA094BD4-1328-4765-80A8-096289CC5148}" srcOrd="1" destOrd="0" presId="urn:microsoft.com/office/officeart/2005/8/layout/list1"/>
    <dgm:cxn modelId="{E096C5EE-8B23-42A0-A7D6-AD9B29085AE0}" type="presParOf" srcId="{51C3796E-0E0A-4A3E-8F1C-575F0DF45B9A}" destId="{84A4CB8F-7406-4256-8813-AB8D50E9D356}" srcOrd="0" destOrd="0" presId="urn:microsoft.com/office/officeart/2005/8/layout/list1"/>
    <dgm:cxn modelId="{44C6C6EF-88FE-4C82-AA8A-4F9E29783A39}" type="presParOf" srcId="{84A4CB8F-7406-4256-8813-AB8D50E9D356}" destId="{D22353F5-B32B-4758-99BB-77767DBA7C2D}" srcOrd="0" destOrd="0" presId="urn:microsoft.com/office/officeart/2005/8/layout/list1"/>
    <dgm:cxn modelId="{77957FF8-042A-4B7B-B8CA-C3FCB0CC20F4}" type="presParOf" srcId="{84A4CB8F-7406-4256-8813-AB8D50E9D356}" destId="{A4976C66-BF98-4626-98E3-10C48D27F226}" srcOrd="1" destOrd="0" presId="urn:microsoft.com/office/officeart/2005/8/layout/list1"/>
    <dgm:cxn modelId="{A454E63D-782F-4ACD-9126-B1423AF4CC67}" type="presParOf" srcId="{51C3796E-0E0A-4A3E-8F1C-575F0DF45B9A}" destId="{6E8FF212-6819-49BF-9BFE-C241A7655010}" srcOrd="1" destOrd="0" presId="urn:microsoft.com/office/officeart/2005/8/layout/list1"/>
    <dgm:cxn modelId="{09C552B7-4E88-482A-88C5-A1B647BA192D}" type="presParOf" srcId="{51C3796E-0E0A-4A3E-8F1C-575F0DF45B9A}" destId="{3487FC53-0528-488D-AE51-3F7E4FEB528B}" srcOrd="2" destOrd="0" presId="urn:microsoft.com/office/officeart/2005/8/layout/list1"/>
    <dgm:cxn modelId="{560F2B62-20B3-4796-937A-F54AF554CB82}" type="presParOf" srcId="{51C3796E-0E0A-4A3E-8F1C-575F0DF45B9A}" destId="{34CFDC3E-2C2F-4288-9956-AFCA9CA521B5}" srcOrd="3" destOrd="0" presId="urn:microsoft.com/office/officeart/2005/8/layout/list1"/>
    <dgm:cxn modelId="{447CF2A7-0EAD-49C8-9EB7-2F5590ABADD1}" type="presParOf" srcId="{51C3796E-0E0A-4A3E-8F1C-575F0DF45B9A}" destId="{81978B44-276A-4A01-A934-F0A4A9C1DC65}" srcOrd="4" destOrd="0" presId="urn:microsoft.com/office/officeart/2005/8/layout/list1"/>
    <dgm:cxn modelId="{498E49FA-ADC3-4732-A57E-A0EC290EB8BC}" type="presParOf" srcId="{81978B44-276A-4A01-A934-F0A4A9C1DC65}" destId="{3188611D-212C-4E8F-B00A-11544DD0BB36}" srcOrd="0" destOrd="0" presId="urn:microsoft.com/office/officeart/2005/8/layout/list1"/>
    <dgm:cxn modelId="{5F0FA63E-BEBB-44D0-B03E-9BEF85D68C3E}" type="presParOf" srcId="{81978B44-276A-4A01-A934-F0A4A9C1DC65}" destId="{572BA6AB-35A2-4BE6-9609-C033AE648590}" srcOrd="1" destOrd="0" presId="urn:microsoft.com/office/officeart/2005/8/layout/list1"/>
    <dgm:cxn modelId="{1FC1B0C1-BC6C-4DF0-A869-962B324453D4}" type="presParOf" srcId="{51C3796E-0E0A-4A3E-8F1C-575F0DF45B9A}" destId="{C5C4D770-FCDA-450B-8EDF-6A2A8EE3275C}" srcOrd="5" destOrd="0" presId="urn:microsoft.com/office/officeart/2005/8/layout/list1"/>
    <dgm:cxn modelId="{6E74EF9E-5C3B-4EEE-BE30-510ED60167C7}" type="presParOf" srcId="{51C3796E-0E0A-4A3E-8F1C-575F0DF45B9A}" destId="{A3AA7E8D-F965-43B1-8298-0644BD1926EE}" srcOrd="6" destOrd="0" presId="urn:microsoft.com/office/officeart/2005/8/layout/list1"/>
    <dgm:cxn modelId="{01887D03-F02C-4CE4-97BF-B0789A98B1F3}" type="presParOf" srcId="{51C3796E-0E0A-4A3E-8F1C-575F0DF45B9A}" destId="{F9BCA92B-F89C-4C6A-B234-9A27F7118E2C}" srcOrd="7" destOrd="0" presId="urn:microsoft.com/office/officeart/2005/8/layout/list1"/>
    <dgm:cxn modelId="{903DECF5-4F61-41F6-BF04-4C8D0FD9B8A2}" type="presParOf" srcId="{51C3796E-0E0A-4A3E-8F1C-575F0DF45B9A}" destId="{50722A09-1876-4B2E-A816-AA6F98434237}" srcOrd="8" destOrd="0" presId="urn:microsoft.com/office/officeart/2005/8/layout/list1"/>
    <dgm:cxn modelId="{008BEA3C-6615-46A3-A8BA-D62BAA58F209}" type="presParOf" srcId="{50722A09-1876-4B2E-A816-AA6F98434237}" destId="{9B06FFA8-B4DE-4C15-9949-85FD0F69AA94}" srcOrd="0" destOrd="0" presId="urn:microsoft.com/office/officeart/2005/8/layout/list1"/>
    <dgm:cxn modelId="{6B6912CD-6EC7-43C2-A6D0-E56670095169}" type="presParOf" srcId="{50722A09-1876-4B2E-A816-AA6F98434237}" destId="{EA094BD4-1328-4765-80A8-096289CC5148}" srcOrd="1" destOrd="0" presId="urn:microsoft.com/office/officeart/2005/8/layout/list1"/>
    <dgm:cxn modelId="{67DA3FED-6193-46D8-AB0E-1777E33C6300}" type="presParOf" srcId="{51C3796E-0E0A-4A3E-8F1C-575F0DF45B9A}" destId="{30D568E3-D2F2-4A13-92A5-C833D69736B2}" srcOrd="9" destOrd="0" presId="urn:microsoft.com/office/officeart/2005/8/layout/list1"/>
    <dgm:cxn modelId="{DA437A94-F970-454D-943F-56EC4D51764A}" type="presParOf" srcId="{51C3796E-0E0A-4A3E-8F1C-575F0DF45B9A}" destId="{4ABA4105-CD23-4E98-BC00-13F07600DD78}" srcOrd="10" destOrd="0" presId="urn:microsoft.com/office/officeart/2005/8/layout/list1"/>
    <dgm:cxn modelId="{E1E6A865-BE63-43D1-8204-399C78A2C02D}" type="presParOf" srcId="{51C3796E-0E0A-4A3E-8F1C-575F0DF45B9A}" destId="{8A6B1E4A-316F-4336-80F3-074BA0AB2490}" srcOrd="11" destOrd="0" presId="urn:microsoft.com/office/officeart/2005/8/layout/list1"/>
    <dgm:cxn modelId="{4B1443E2-B1A8-44A5-B1E8-548366AD1375}" type="presParOf" srcId="{51C3796E-0E0A-4A3E-8F1C-575F0DF45B9A}" destId="{E71F6351-307C-45BC-AAA2-D68200F02553}" srcOrd="12" destOrd="0" presId="urn:microsoft.com/office/officeart/2005/8/layout/list1"/>
    <dgm:cxn modelId="{AF300888-25CB-4831-900A-8957D22A0852}" type="presParOf" srcId="{E71F6351-307C-45BC-AAA2-D68200F02553}" destId="{E43D70CC-BE57-4582-AB16-A519A8CB660F}" srcOrd="0" destOrd="0" presId="urn:microsoft.com/office/officeart/2005/8/layout/list1"/>
    <dgm:cxn modelId="{01570CA1-33DD-494E-B409-859AE61676E5}" type="presParOf" srcId="{E71F6351-307C-45BC-AAA2-D68200F02553}" destId="{ABD7AF29-AEE8-4F6F-9EA5-B59F422E3DC2}" srcOrd="1" destOrd="0" presId="urn:microsoft.com/office/officeart/2005/8/layout/list1"/>
    <dgm:cxn modelId="{54AE8833-0B82-4CEA-A1D9-543BF7578659}" type="presParOf" srcId="{51C3796E-0E0A-4A3E-8F1C-575F0DF45B9A}" destId="{73719B4F-F086-4A6D-850B-0CDCE4D817BE}" srcOrd="13" destOrd="0" presId="urn:microsoft.com/office/officeart/2005/8/layout/list1"/>
    <dgm:cxn modelId="{4B23E7A2-C69D-4E17-8BCC-AEC8EBD1070D}" type="presParOf" srcId="{51C3796E-0E0A-4A3E-8F1C-575F0DF45B9A}" destId="{75EE921A-BAF2-4B75-B467-7E1B735BBE7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1E764-25E6-4DCA-AA4F-1D06F7FB3103}"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1C8528EB-DB7F-4700-A58B-E4F6AC48BFCD}">
      <dgm:prSet/>
      <dgm:spPr/>
      <dgm:t>
        <a:bodyPr/>
        <a:lstStyle/>
        <a:p>
          <a:r>
            <a:rPr lang="nl-NL"/>
            <a:t>Smart lighting</a:t>
          </a:r>
          <a:endParaRPr lang="en-US"/>
        </a:p>
      </dgm:t>
    </dgm:pt>
    <dgm:pt modelId="{54A71845-61D1-44C8-A9A6-0EC0B2127F84}" type="parTrans" cxnId="{C55C1900-42F6-43CE-ADEB-8B45D69822D1}">
      <dgm:prSet/>
      <dgm:spPr/>
      <dgm:t>
        <a:bodyPr/>
        <a:lstStyle/>
        <a:p>
          <a:endParaRPr lang="en-US"/>
        </a:p>
      </dgm:t>
    </dgm:pt>
    <dgm:pt modelId="{CE695B0F-B482-4B7F-8019-E10CAED31329}" type="sibTrans" cxnId="{C55C1900-42F6-43CE-ADEB-8B45D69822D1}">
      <dgm:prSet/>
      <dgm:spPr/>
      <dgm:t>
        <a:bodyPr/>
        <a:lstStyle/>
        <a:p>
          <a:endParaRPr lang="en-US"/>
        </a:p>
      </dgm:t>
    </dgm:pt>
    <dgm:pt modelId="{B0F11929-B089-48EC-BAA9-C115507F8AC2}">
      <dgm:prSet/>
      <dgm:spPr/>
      <dgm:t>
        <a:bodyPr/>
        <a:lstStyle/>
        <a:p>
          <a:r>
            <a:rPr lang="nl-NL"/>
            <a:t>Lighting control systems</a:t>
          </a:r>
          <a:endParaRPr lang="en-US"/>
        </a:p>
      </dgm:t>
    </dgm:pt>
    <dgm:pt modelId="{3388E21D-74CC-4D20-B24D-4710F65BFEE8}" type="parTrans" cxnId="{5E26CFBD-66B1-4EF7-A13D-307C641E8EBD}">
      <dgm:prSet/>
      <dgm:spPr/>
      <dgm:t>
        <a:bodyPr/>
        <a:lstStyle/>
        <a:p>
          <a:endParaRPr lang="en-US"/>
        </a:p>
      </dgm:t>
    </dgm:pt>
    <dgm:pt modelId="{EF2E47AE-D73A-4D05-8B0A-9ACDB5FFBD1C}" type="sibTrans" cxnId="{5E26CFBD-66B1-4EF7-A13D-307C641E8EBD}">
      <dgm:prSet/>
      <dgm:spPr/>
      <dgm:t>
        <a:bodyPr/>
        <a:lstStyle/>
        <a:p>
          <a:endParaRPr lang="en-US"/>
        </a:p>
      </dgm:t>
    </dgm:pt>
    <dgm:pt modelId="{1ACB84D3-A6DE-4494-8861-0E92913A8961}" type="pres">
      <dgm:prSet presAssocID="{5631E764-25E6-4DCA-AA4F-1D06F7FB3103}" presName="Name0" presStyleCnt="0">
        <dgm:presLayoutVars>
          <dgm:dir/>
          <dgm:resizeHandles val="exact"/>
        </dgm:presLayoutVars>
      </dgm:prSet>
      <dgm:spPr/>
    </dgm:pt>
    <dgm:pt modelId="{A34B3EDA-36DB-40D1-94DA-C6AC71BACBA6}" type="pres">
      <dgm:prSet presAssocID="{1C8528EB-DB7F-4700-A58B-E4F6AC48BFCD}" presName="node" presStyleLbl="node1" presStyleIdx="0" presStyleCnt="2">
        <dgm:presLayoutVars>
          <dgm:bulletEnabled val="1"/>
        </dgm:presLayoutVars>
      </dgm:prSet>
      <dgm:spPr/>
    </dgm:pt>
    <dgm:pt modelId="{97B75092-8BC3-4B5B-AF3C-908C9A1C96B5}" type="pres">
      <dgm:prSet presAssocID="{CE695B0F-B482-4B7F-8019-E10CAED31329}" presName="sibTrans" presStyleLbl="sibTrans1D1" presStyleIdx="0" presStyleCnt="1"/>
      <dgm:spPr/>
    </dgm:pt>
    <dgm:pt modelId="{0A21D630-ADFA-4631-A833-6AF4CD2796D5}" type="pres">
      <dgm:prSet presAssocID="{CE695B0F-B482-4B7F-8019-E10CAED31329}" presName="connectorText" presStyleLbl="sibTrans1D1" presStyleIdx="0" presStyleCnt="1"/>
      <dgm:spPr/>
    </dgm:pt>
    <dgm:pt modelId="{AA49284C-DA85-47BC-B86E-801E1E4F5021}" type="pres">
      <dgm:prSet presAssocID="{B0F11929-B089-48EC-BAA9-C115507F8AC2}" presName="node" presStyleLbl="node1" presStyleIdx="1" presStyleCnt="2">
        <dgm:presLayoutVars>
          <dgm:bulletEnabled val="1"/>
        </dgm:presLayoutVars>
      </dgm:prSet>
      <dgm:spPr/>
    </dgm:pt>
  </dgm:ptLst>
  <dgm:cxnLst>
    <dgm:cxn modelId="{C55C1900-42F6-43CE-ADEB-8B45D69822D1}" srcId="{5631E764-25E6-4DCA-AA4F-1D06F7FB3103}" destId="{1C8528EB-DB7F-4700-A58B-E4F6AC48BFCD}" srcOrd="0" destOrd="0" parTransId="{54A71845-61D1-44C8-A9A6-0EC0B2127F84}" sibTransId="{CE695B0F-B482-4B7F-8019-E10CAED31329}"/>
    <dgm:cxn modelId="{04B28011-51AF-43E1-B26D-75FA667F4E3D}" type="presOf" srcId="{B0F11929-B089-48EC-BAA9-C115507F8AC2}" destId="{AA49284C-DA85-47BC-B86E-801E1E4F5021}" srcOrd="0" destOrd="0" presId="urn:microsoft.com/office/officeart/2016/7/layout/RepeatingBendingProcessNew"/>
    <dgm:cxn modelId="{7C9EB96A-6851-408A-918B-DD8808613A03}" type="presOf" srcId="{CE695B0F-B482-4B7F-8019-E10CAED31329}" destId="{97B75092-8BC3-4B5B-AF3C-908C9A1C96B5}" srcOrd="0" destOrd="0" presId="urn:microsoft.com/office/officeart/2016/7/layout/RepeatingBendingProcessNew"/>
    <dgm:cxn modelId="{ACB7CF92-A0DE-4561-91B8-946EA39C73E9}" type="presOf" srcId="{5631E764-25E6-4DCA-AA4F-1D06F7FB3103}" destId="{1ACB84D3-A6DE-4494-8861-0E92913A8961}" srcOrd="0" destOrd="0" presId="urn:microsoft.com/office/officeart/2016/7/layout/RepeatingBendingProcessNew"/>
    <dgm:cxn modelId="{4F4656BD-47D0-425E-A53C-DCE8A6F867DA}" type="presOf" srcId="{1C8528EB-DB7F-4700-A58B-E4F6AC48BFCD}" destId="{A34B3EDA-36DB-40D1-94DA-C6AC71BACBA6}" srcOrd="0" destOrd="0" presId="urn:microsoft.com/office/officeart/2016/7/layout/RepeatingBendingProcessNew"/>
    <dgm:cxn modelId="{5E26CFBD-66B1-4EF7-A13D-307C641E8EBD}" srcId="{5631E764-25E6-4DCA-AA4F-1D06F7FB3103}" destId="{B0F11929-B089-48EC-BAA9-C115507F8AC2}" srcOrd="1" destOrd="0" parTransId="{3388E21D-74CC-4D20-B24D-4710F65BFEE8}" sibTransId="{EF2E47AE-D73A-4D05-8B0A-9ACDB5FFBD1C}"/>
    <dgm:cxn modelId="{A485FFE5-0CC4-41AE-A7E2-FF516C607834}" type="presOf" srcId="{CE695B0F-B482-4B7F-8019-E10CAED31329}" destId="{0A21D630-ADFA-4631-A833-6AF4CD2796D5}" srcOrd="1" destOrd="0" presId="urn:microsoft.com/office/officeart/2016/7/layout/RepeatingBendingProcessNew"/>
    <dgm:cxn modelId="{9202E43C-B2A6-4809-A375-9DB40B589212}" type="presParOf" srcId="{1ACB84D3-A6DE-4494-8861-0E92913A8961}" destId="{A34B3EDA-36DB-40D1-94DA-C6AC71BACBA6}" srcOrd="0" destOrd="0" presId="urn:microsoft.com/office/officeart/2016/7/layout/RepeatingBendingProcessNew"/>
    <dgm:cxn modelId="{3FEEF7AB-37E6-4F61-AF44-2542447BF767}" type="presParOf" srcId="{1ACB84D3-A6DE-4494-8861-0E92913A8961}" destId="{97B75092-8BC3-4B5B-AF3C-908C9A1C96B5}" srcOrd="1" destOrd="0" presId="urn:microsoft.com/office/officeart/2016/7/layout/RepeatingBendingProcessNew"/>
    <dgm:cxn modelId="{F1A84E7E-FBAC-4567-9E68-57B7300619DE}" type="presParOf" srcId="{97B75092-8BC3-4B5B-AF3C-908C9A1C96B5}" destId="{0A21D630-ADFA-4631-A833-6AF4CD2796D5}" srcOrd="0" destOrd="0" presId="urn:microsoft.com/office/officeart/2016/7/layout/RepeatingBendingProcessNew"/>
    <dgm:cxn modelId="{53BDAB1D-1AC2-4E91-906E-7B12BFB45334}" type="presParOf" srcId="{1ACB84D3-A6DE-4494-8861-0E92913A8961}" destId="{AA49284C-DA85-47BC-B86E-801E1E4F5021}"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DF7899-49A4-48FF-9A52-AF1DDEC4FA7C}"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FA2B2332-2116-4EAD-AC4B-833E48D1D22C}">
      <dgm:prSet/>
      <dgm:spPr/>
      <dgm:t>
        <a:bodyPr/>
        <a:lstStyle/>
        <a:p>
          <a:r>
            <a:rPr lang="nl-NL"/>
            <a:t>Light calculation programs</a:t>
          </a:r>
          <a:endParaRPr lang="en-US"/>
        </a:p>
      </dgm:t>
    </dgm:pt>
    <dgm:pt modelId="{A694A9A7-3694-4665-9A8C-3C6AECB79D73}" type="parTrans" cxnId="{5B409828-DCFE-463A-A4F2-408631DE751F}">
      <dgm:prSet/>
      <dgm:spPr/>
      <dgm:t>
        <a:bodyPr/>
        <a:lstStyle/>
        <a:p>
          <a:endParaRPr lang="en-US"/>
        </a:p>
      </dgm:t>
    </dgm:pt>
    <dgm:pt modelId="{312033E1-4DB2-4EFD-A399-98B2CF0AF55C}" type="sibTrans" cxnId="{5B409828-DCFE-463A-A4F2-408631DE751F}">
      <dgm:prSet/>
      <dgm:spPr/>
      <dgm:t>
        <a:bodyPr/>
        <a:lstStyle/>
        <a:p>
          <a:endParaRPr lang="en-US"/>
        </a:p>
      </dgm:t>
    </dgm:pt>
    <dgm:pt modelId="{81CA014C-0B52-41F7-AF0B-E292C330A424}">
      <dgm:prSet/>
      <dgm:spPr/>
      <dgm:t>
        <a:bodyPr/>
        <a:lstStyle/>
        <a:p>
          <a:r>
            <a:rPr lang="nl-NL"/>
            <a:t>Energy management</a:t>
          </a:r>
          <a:endParaRPr lang="en-US"/>
        </a:p>
      </dgm:t>
    </dgm:pt>
    <dgm:pt modelId="{439C5223-93F3-4A6E-91A5-1D4B41DDAE5F}" type="parTrans" cxnId="{2E8FEE3C-A0D3-4AA2-9E93-73021FBA1C86}">
      <dgm:prSet/>
      <dgm:spPr/>
      <dgm:t>
        <a:bodyPr/>
        <a:lstStyle/>
        <a:p>
          <a:endParaRPr lang="en-US"/>
        </a:p>
      </dgm:t>
    </dgm:pt>
    <dgm:pt modelId="{C04DEDCD-0A90-439E-BD9B-D24785A5177D}" type="sibTrans" cxnId="{2E8FEE3C-A0D3-4AA2-9E93-73021FBA1C86}">
      <dgm:prSet/>
      <dgm:spPr/>
      <dgm:t>
        <a:bodyPr/>
        <a:lstStyle/>
        <a:p>
          <a:endParaRPr lang="en-US"/>
        </a:p>
      </dgm:t>
    </dgm:pt>
    <dgm:pt modelId="{AAEED2C8-5763-41DB-81D0-A90F72A429D7}">
      <dgm:prSet/>
      <dgm:spPr/>
      <dgm:t>
        <a:bodyPr/>
        <a:lstStyle/>
        <a:p>
          <a:r>
            <a:rPr lang="nl-NL"/>
            <a:t>Light applications for different types of buildings</a:t>
          </a:r>
          <a:endParaRPr lang="en-US"/>
        </a:p>
      </dgm:t>
    </dgm:pt>
    <dgm:pt modelId="{0D027784-31D0-4061-9889-736185BEA290}" type="parTrans" cxnId="{0F12C344-4D63-46D7-9EF0-AAAE4A3238C5}">
      <dgm:prSet/>
      <dgm:spPr/>
      <dgm:t>
        <a:bodyPr/>
        <a:lstStyle/>
        <a:p>
          <a:endParaRPr lang="en-US"/>
        </a:p>
      </dgm:t>
    </dgm:pt>
    <dgm:pt modelId="{AC8B4692-9533-4049-8815-C20515575742}" type="sibTrans" cxnId="{0F12C344-4D63-46D7-9EF0-AAAE4A3238C5}">
      <dgm:prSet/>
      <dgm:spPr/>
      <dgm:t>
        <a:bodyPr/>
        <a:lstStyle/>
        <a:p>
          <a:endParaRPr lang="en-US"/>
        </a:p>
      </dgm:t>
    </dgm:pt>
    <dgm:pt modelId="{739FD834-A3B4-4E4E-9D32-F97E6A03FE7A}" type="pres">
      <dgm:prSet presAssocID="{1ADF7899-49A4-48FF-9A52-AF1DDEC4FA7C}" presName="root" presStyleCnt="0">
        <dgm:presLayoutVars>
          <dgm:dir/>
          <dgm:resizeHandles val="exact"/>
        </dgm:presLayoutVars>
      </dgm:prSet>
      <dgm:spPr/>
    </dgm:pt>
    <dgm:pt modelId="{57795FE5-D383-4A86-BC38-CF940CD31450}" type="pres">
      <dgm:prSet presAssocID="{FA2B2332-2116-4EAD-AC4B-833E48D1D22C}" presName="compNode" presStyleCnt="0"/>
      <dgm:spPr/>
    </dgm:pt>
    <dgm:pt modelId="{C2059239-3185-4E0D-B8E2-F0B4C3379845}" type="pres">
      <dgm:prSet presAssocID="{FA2B2332-2116-4EAD-AC4B-833E48D1D22C}" presName="bgRect" presStyleLbl="bgShp" presStyleIdx="0" presStyleCnt="3"/>
      <dgm:spPr/>
    </dgm:pt>
    <dgm:pt modelId="{30EC7E35-AAA3-4925-BE90-A333DF065ED4}" type="pres">
      <dgm:prSet presAssocID="{FA2B2332-2116-4EAD-AC4B-833E48D1D2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212198B3-ABC4-499E-919D-7344B8D94975}" type="pres">
      <dgm:prSet presAssocID="{FA2B2332-2116-4EAD-AC4B-833E48D1D22C}" presName="spaceRect" presStyleCnt="0"/>
      <dgm:spPr/>
    </dgm:pt>
    <dgm:pt modelId="{9D0FBB8D-CB73-4F97-8FAA-A8A3488AAB13}" type="pres">
      <dgm:prSet presAssocID="{FA2B2332-2116-4EAD-AC4B-833E48D1D22C}" presName="parTx" presStyleLbl="revTx" presStyleIdx="0" presStyleCnt="3">
        <dgm:presLayoutVars>
          <dgm:chMax val="0"/>
          <dgm:chPref val="0"/>
        </dgm:presLayoutVars>
      </dgm:prSet>
      <dgm:spPr/>
    </dgm:pt>
    <dgm:pt modelId="{B5F40FED-8731-471D-9C1B-5BD60615134E}" type="pres">
      <dgm:prSet presAssocID="{312033E1-4DB2-4EFD-A399-98B2CF0AF55C}" presName="sibTrans" presStyleCnt="0"/>
      <dgm:spPr/>
    </dgm:pt>
    <dgm:pt modelId="{D7F36FC8-C065-498C-8EE0-2B13A14AEE50}" type="pres">
      <dgm:prSet presAssocID="{81CA014C-0B52-41F7-AF0B-E292C330A424}" presName="compNode" presStyleCnt="0"/>
      <dgm:spPr/>
    </dgm:pt>
    <dgm:pt modelId="{AD9D9933-9801-4061-8149-3B083D509FCF}" type="pres">
      <dgm:prSet presAssocID="{81CA014C-0B52-41F7-AF0B-E292C330A424}" presName="bgRect" presStyleLbl="bgShp" presStyleIdx="1" presStyleCnt="3"/>
      <dgm:spPr/>
    </dgm:pt>
    <dgm:pt modelId="{4F6FD195-DCE8-43CD-BB3C-56F0FB1F437F}" type="pres">
      <dgm:prSet presAssocID="{81CA014C-0B52-41F7-AF0B-E292C330A4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48403662-C896-45B0-BA07-5938A899571A}" type="pres">
      <dgm:prSet presAssocID="{81CA014C-0B52-41F7-AF0B-E292C330A424}" presName="spaceRect" presStyleCnt="0"/>
      <dgm:spPr/>
    </dgm:pt>
    <dgm:pt modelId="{D110B4B9-EBE0-4904-BD75-4F003FABF9E4}" type="pres">
      <dgm:prSet presAssocID="{81CA014C-0B52-41F7-AF0B-E292C330A424}" presName="parTx" presStyleLbl="revTx" presStyleIdx="1" presStyleCnt="3">
        <dgm:presLayoutVars>
          <dgm:chMax val="0"/>
          <dgm:chPref val="0"/>
        </dgm:presLayoutVars>
      </dgm:prSet>
      <dgm:spPr/>
    </dgm:pt>
    <dgm:pt modelId="{848C182A-5B59-4C7C-988A-4A4AE2B884FD}" type="pres">
      <dgm:prSet presAssocID="{C04DEDCD-0A90-439E-BD9B-D24785A5177D}" presName="sibTrans" presStyleCnt="0"/>
      <dgm:spPr/>
    </dgm:pt>
    <dgm:pt modelId="{4E9C673C-C1CF-44EE-AE0B-842E75FB4208}" type="pres">
      <dgm:prSet presAssocID="{AAEED2C8-5763-41DB-81D0-A90F72A429D7}" presName="compNode" presStyleCnt="0"/>
      <dgm:spPr/>
    </dgm:pt>
    <dgm:pt modelId="{87B3B1F3-806A-4AD7-B22D-04D5B62EB138}" type="pres">
      <dgm:prSet presAssocID="{AAEED2C8-5763-41DB-81D0-A90F72A429D7}" presName="bgRect" presStyleLbl="bgShp" presStyleIdx="2" presStyleCnt="3"/>
      <dgm:spPr/>
    </dgm:pt>
    <dgm:pt modelId="{2BAFA957-B66F-40CD-904E-7AB42518D1AF}" type="pres">
      <dgm:prSet presAssocID="{AAEED2C8-5763-41DB-81D0-A90F72A429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9CEC56E6-A58D-4088-9284-729E14FD5ACE}" type="pres">
      <dgm:prSet presAssocID="{AAEED2C8-5763-41DB-81D0-A90F72A429D7}" presName="spaceRect" presStyleCnt="0"/>
      <dgm:spPr/>
    </dgm:pt>
    <dgm:pt modelId="{1BB540F1-9CAF-4B03-B068-94F0C8900CCA}" type="pres">
      <dgm:prSet presAssocID="{AAEED2C8-5763-41DB-81D0-A90F72A429D7}" presName="parTx" presStyleLbl="revTx" presStyleIdx="2" presStyleCnt="3">
        <dgm:presLayoutVars>
          <dgm:chMax val="0"/>
          <dgm:chPref val="0"/>
        </dgm:presLayoutVars>
      </dgm:prSet>
      <dgm:spPr/>
    </dgm:pt>
  </dgm:ptLst>
  <dgm:cxnLst>
    <dgm:cxn modelId="{5B409828-DCFE-463A-A4F2-408631DE751F}" srcId="{1ADF7899-49A4-48FF-9A52-AF1DDEC4FA7C}" destId="{FA2B2332-2116-4EAD-AC4B-833E48D1D22C}" srcOrd="0" destOrd="0" parTransId="{A694A9A7-3694-4665-9A8C-3C6AECB79D73}" sibTransId="{312033E1-4DB2-4EFD-A399-98B2CF0AF55C}"/>
    <dgm:cxn modelId="{2E8FEE3C-A0D3-4AA2-9E93-73021FBA1C86}" srcId="{1ADF7899-49A4-48FF-9A52-AF1DDEC4FA7C}" destId="{81CA014C-0B52-41F7-AF0B-E292C330A424}" srcOrd="1" destOrd="0" parTransId="{439C5223-93F3-4A6E-91A5-1D4B41DDAE5F}" sibTransId="{C04DEDCD-0A90-439E-BD9B-D24785A5177D}"/>
    <dgm:cxn modelId="{0F12C344-4D63-46D7-9EF0-AAAE4A3238C5}" srcId="{1ADF7899-49A4-48FF-9A52-AF1DDEC4FA7C}" destId="{AAEED2C8-5763-41DB-81D0-A90F72A429D7}" srcOrd="2" destOrd="0" parTransId="{0D027784-31D0-4061-9889-736185BEA290}" sibTransId="{AC8B4692-9533-4049-8815-C20515575742}"/>
    <dgm:cxn modelId="{43508A51-D141-470F-B7BB-52B4C9B920EE}" type="presOf" srcId="{AAEED2C8-5763-41DB-81D0-A90F72A429D7}" destId="{1BB540F1-9CAF-4B03-B068-94F0C8900CCA}" srcOrd="0" destOrd="0" presId="urn:microsoft.com/office/officeart/2018/2/layout/IconVerticalSolidList"/>
    <dgm:cxn modelId="{9A6DDF56-04DB-46D5-B455-E5AA09F693A2}" type="presOf" srcId="{81CA014C-0B52-41F7-AF0B-E292C330A424}" destId="{D110B4B9-EBE0-4904-BD75-4F003FABF9E4}" srcOrd="0" destOrd="0" presId="urn:microsoft.com/office/officeart/2018/2/layout/IconVerticalSolidList"/>
    <dgm:cxn modelId="{CD510CA3-C52F-4FBA-BBA7-BB0BC9990788}" type="presOf" srcId="{1ADF7899-49A4-48FF-9A52-AF1DDEC4FA7C}" destId="{739FD834-A3B4-4E4E-9D32-F97E6A03FE7A}" srcOrd="0" destOrd="0" presId="urn:microsoft.com/office/officeart/2018/2/layout/IconVerticalSolidList"/>
    <dgm:cxn modelId="{08D1C1A7-75B2-4EBC-8CBF-ECBB17672E13}" type="presOf" srcId="{FA2B2332-2116-4EAD-AC4B-833E48D1D22C}" destId="{9D0FBB8D-CB73-4F97-8FAA-A8A3488AAB13}" srcOrd="0" destOrd="0" presId="urn:microsoft.com/office/officeart/2018/2/layout/IconVerticalSolidList"/>
    <dgm:cxn modelId="{65FB1B25-F1D8-498B-80C0-5F8C0388E861}" type="presParOf" srcId="{739FD834-A3B4-4E4E-9D32-F97E6A03FE7A}" destId="{57795FE5-D383-4A86-BC38-CF940CD31450}" srcOrd="0" destOrd="0" presId="urn:microsoft.com/office/officeart/2018/2/layout/IconVerticalSolidList"/>
    <dgm:cxn modelId="{73DAFE07-E494-4399-81B6-C01EA1C392D7}" type="presParOf" srcId="{57795FE5-D383-4A86-BC38-CF940CD31450}" destId="{C2059239-3185-4E0D-B8E2-F0B4C3379845}" srcOrd="0" destOrd="0" presId="urn:microsoft.com/office/officeart/2018/2/layout/IconVerticalSolidList"/>
    <dgm:cxn modelId="{CCC1DC44-5549-4521-B8EB-820248F28275}" type="presParOf" srcId="{57795FE5-D383-4A86-BC38-CF940CD31450}" destId="{30EC7E35-AAA3-4925-BE90-A333DF065ED4}" srcOrd="1" destOrd="0" presId="urn:microsoft.com/office/officeart/2018/2/layout/IconVerticalSolidList"/>
    <dgm:cxn modelId="{31CA7782-FE1F-4771-B8FD-6EC92D6F134F}" type="presParOf" srcId="{57795FE5-D383-4A86-BC38-CF940CD31450}" destId="{212198B3-ABC4-499E-919D-7344B8D94975}" srcOrd="2" destOrd="0" presId="urn:microsoft.com/office/officeart/2018/2/layout/IconVerticalSolidList"/>
    <dgm:cxn modelId="{6B82E9CB-EF0A-4ECE-9053-0C6CAF4BA558}" type="presParOf" srcId="{57795FE5-D383-4A86-BC38-CF940CD31450}" destId="{9D0FBB8D-CB73-4F97-8FAA-A8A3488AAB13}" srcOrd="3" destOrd="0" presId="urn:microsoft.com/office/officeart/2018/2/layout/IconVerticalSolidList"/>
    <dgm:cxn modelId="{EC5C6333-8A68-4B97-9455-1CC4B5BB58F2}" type="presParOf" srcId="{739FD834-A3B4-4E4E-9D32-F97E6A03FE7A}" destId="{B5F40FED-8731-471D-9C1B-5BD60615134E}" srcOrd="1" destOrd="0" presId="urn:microsoft.com/office/officeart/2018/2/layout/IconVerticalSolidList"/>
    <dgm:cxn modelId="{261907BB-B566-4F54-A367-B619B8CAA1CA}" type="presParOf" srcId="{739FD834-A3B4-4E4E-9D32-F97E6A03FE7A}" destId="{D7F36FC8-C065-498C-8EE0-2B13A14AEE50}" srcOrd="2" destOrd="0" presId="urn:microsoft.com/office/officeart/2018/2/layout/IconVerticalSolidList"/>
    <dgm:cxn modelId="{1B939C67-28BA-430A-B4A2-52A91B5A6526}" type="presParOf" srcId="{D7F36FC8-C065-498C-8EE0-2B13A14AEE50}" destId="{AD9D9933-9801-4061-8149-3B083D509FCF}" srcOrd="0" destOrd="0" presId="urn:microsoft.com/office/officeart/2018/2/layout/IconVerticalSolidList"/>
    <dgm:cxn modelId="{D89665CA-5769-4ED0-AA29-A580DD166BE2}" type="presParOf" srcId="{D7F36FC8-C065-498C-8EE0-2B13A14AEE50}" destId="{4F6FD195-DCE8-43CD-BB3C-56F0FB1F437F}" srcOrd="1" destOrd="0" presId="urn:microsoft.com/office/officeart/2018/2/layout/IconVerticalSolidList"/>
    <dgm:cxn modelId="{2C58E26E-0B5C-4E22-B362-DAF42FF76116}" type="presParOf" srcId="{D7F36FC8-C065-498C-8EE0-2B13A14AEE50}" destId="{48403662-C896-45B0-BA07-5938A899571A}" srcOrd="2" destOrd="0" presId="urn:microsoft.com/office/officeart/2018/2/layout/IconVerticalSolidList"/>
    <dgm:cxn modelId="{BF9C7566-0493-4AC4-B3A8-AD47388D2F35}" type="presParOf" srcId="{D7F36FC8-C065-498C-8EE0-2B13A14AEE50}" destId="{D110B4B9-EBE0-4904-BD75-4F003FABF9E4}" srcOrd="3" destOrd="0" presId="urn:microsoft.com/office/officeart/2018/2/layout/IconVerticalSolidList"/>
    <dgm:cxn modelId="{AF6AE1AD-E41D-4EBB-90A5-E98A5C39B55C}" type="presParOf" srcId="{739FD834-A3B4-4E4E-9D32-F97E6A03FE7A}" destId="{848C182A-5B59-4C7C-988A-4A4AE2B884FD}" srcOrd="3" destOrd="0" presId="urn:microsoft.com/office/officeart/2018/2/layout/IconVerticalSolidList"/>
    <dgm:cxn modelId="{9F47EF01-533F-4507-93C5-BE452FA25585}" type="presParOf" srcId="{739FD834-A3B4-4E4E-9D32-F97E6A03FE7A}" destId="{4E9C673C-C1CF-44EE-AE0B-842E75FB4208}" srcOrd="4" destOrd="0" presId="urn:microsoft.com/office/officeart/2018/2/layout/IconVerticalSolidList"/>
    <dgm:cxn modelId="{A50B4719-6FCB-4975-BF72-1FE794EB55BB}" type="presParOf" srcId="{4E9C673C-C1CF-44EE-AE0B-842E75FB4208}" destId="{87B3B1F3-806A-4AD7-B22D-04D5B62EB138}" srcOrd="0" destOrd="0" presId="urn:microsoft.com/office/officeart/2018/2/layout/IconVerticalSolidList"/>
    <dgm:cxn modelId="{16AFFEBD-78D7-473C-ABD4-A486743A934E}" type="presParOf" srcId="{4E9C673C-C1CF-44EE-AE0B-842E75FB4208}" destId="{2BAFA957-B66F-40CD-904E-7AB42518D1AF}" srcOrd="1" destOrd="0" presId="urn:microsoft.com/office/officeart/2018/2/layout/IconVerticalSolidList"/>
    <dgm:cxn modelId="{558FFD08-55EC-4D34-B064-9AD20AA0649D}" type="presParOf" srcId="{4E9C673C-C1CF-44EE-AE0B-842E75FB4208}" destId="{9CEC56E6-A58D-4088-9284-729E14FD5ACE}" srcOrd="2" destOrd="0" presId="urn:microsoft.com/office/officeart/2018/2/layout/IconVerticalSolidList"/>
    <dgm:cxn modelId="{A6465628-D7CA-4556-AD4B-E57E079C4B41}" type="presParOf" srcId="{4E9C673C-C1CF-44EE-AE0B-842E75FB4208}" destId="{1BB540F1-9CAF-4B03-B068-94F0C8900C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C1807-47F0-43EB-9AE2-DCC2777D2EB5}">
      <dsp:nvSpPr>
        <dsp:cNvPr id="0" name=""/>
        <dsp:cNvSpPr/>
      </dsp:nvSpPr>
      <dsp:spPr>
        <a:xfrm>
          <a:off x="576451"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AC1F7E3-86C5-4D20-B5C6-F4EB78D28733}">
      <dsp:nvSpPr>
        <dsp:cNvPr id="0" name=""/>
        <dsp:cNvSpPr/>
      </dsp:nvSpPr>
      <dsp:spPr>
        <a:xfrm>
          <a:off x="842156" y="750397"/>
          <a:ext cx="715360" cy="71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0983DC2-76D9-4FD8-BDC7-ED7D10B8ACB0}">
      <dsp:nvSpPr>
        <dsp:cNvPr id="0" name=""/>
        <dsp:cNvSpPr/>
      </dsp:nvSpPr>
      <dsp:spPr>
        <a:xfrm>
          <a:off x="177893"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1.  What is Lighting?</a:t>
          </a:r>
          <a:endParaRPr lang="en-US" sz="1500" kern="1200"/>
        </a:p>
      </dsp:txBody>
      <dsp:txXfrm>
        <a:off x="177893" y="2119801"/>
        <a:ext cx="2043886" cy="720000"/>
      </dsp:txXfrm>
    </dsp:sp>
    <dsp:sp modelId="{254D75C4-9978-4A22-9F68-B04E0D9BC307}">
      <dsp:nvSpPr>
        <dsp:cNvPr id="0" name=""/>
        <dsp:cNvSpPr/>
      </dsp:nvSpPr>
      <dsp:spPr>
        <a:xfrm>
          <a:off x="2978018"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6EE684-804C-4F7D-B353-72FE0C7A5F46}">
      <dsp:nvSpPr>
        <dsp:cNvPr id="0" name=""/>
        <dsp:cNvSpPr/>
      </dsp:nvSpPr>
      <dsp:spPr>
        <a:xfrm>
          <a:off x="3243723" y="750397"/>
          <a:ext cx="715360" cy="71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831FC18-C947-49BF-ACEA-1D1FEC19F087}">
      <dsp:nvSpPr>
        <dsp:cNvPr id="0" name=""/>
        <dsp:cNvSpPr/>
      </dsp:nvSpPr>
      <dsp:spPr>
        <a:xfrm>
          <a:off x="2579460"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2. New technologies with regard to lighting</a:t>
          </a:r>
          <a:endParaRPr lang="en-US" sz="1500" kern="1200"/>
        </a:p>
      </dsp:txBody>
      <dsp:txXfrm>
        <a:off x="2579460" y="2119801"/>
        <a:ext cx="2043886" cy="720000"/>
      </dsp:txXfrm>
    </dsp:sp>
    <dsp:sp modelId="{FD6D04B8-CECB-4C2E-AD46-07C0988F60A5}">
      <dsp:nvSpPr>
        <dsp:cNvPr id="0" name=""/>
        <dsp:cNvSpPr/>
      </dsp:nvSpPr>
      <dsp:spPr>
        <a:xfrm>
          <a:off x="5379585"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42A2FDB-A5E7-4893-9521-DD0E3B621126}">
      <dsp:nvSpPr>
        <dsp:cNvPr id="0" name=""/>
        <dsp:cNvSpPr/>
      </dsp:nvSpPr>
      <dsp:spPr>
        <a:xfrm>
          <a:off x="5645290" y="750397"/>
          <a:ext cx="715360" cy="71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A0B5E4-7C31-418D-9612-B4B6BD3BB083}">
      <dsp:nvSpPr>
        <dsp:cNvPr id="0" name=""/>
        <dsp:cNvSpPr/>
      </dsp:nvSpPr>
      <dsp:spPr>
        <a:xfrm>
          <a:off x="4981027"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3. Designing lighting systems</a:t>
          </a:r>
          <a:endParaRPr lang="en-US" sz="1500" kern="1200"/>
        </a:p>
      </dsp:txBody>
      <dsp:txXfrm>
        <a:off x="4981027" y="2119801"/>
        <a:ext cx="2043886" cy="720000"/>
      </dsp:txXfrm>
    </dsp:sp>
    <dsp:sp modelId="{DCC74FA4-1F05-468C-9D17-E55AF3C1EF01}">
      <dsp:nvSpPr>
        <dsp:cNvPr id="0" name=""/>
        <dsp:cNvSpPr/>
      </dsp:nvSpPr>
      <dsp:spPr>
        <a:xfrm>
          <a:off x="7781152"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D5505C2-ABCF-49DF-A091-8E65276A5E8F}">
      <dsp:nvSpPr>
        <dsp:cNvPr id="0" name=""/>
        <dsp:cNvSpPr/>
      </dsp:nvSpPr>
      <dsp:spPr>
        <a:xfrm>
          <a:off x="8046857" y="750397"/>
          <a:ext cx="715360" cy="71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DA92F40-73AE-443E-86CE-F1B167894AF1}">
      <dsp:nvSpPr>
        <dsp:cNvPr id="0" name=""/>
        <dsp:cNvSpPr/>
      </dsp:nvSpPr>
      <dsp:spPr>
        <a:xfrm>
          <a:off x="7382594"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dirty="0"/>
            <a:t>The course </a:t>
          </a:r>
          <a:r>
            <a:rPr lang="nl-NL" sz="1500" kern="1200" dirty="0" err="1"/>
            <a:t>will</a:t>
          </a:r>
          <a:r>
            <a:rPr lang="nl-NL" sz="1500" kern="1200" dirty="0"/>
            <a:t> </a:t>
          </a:r>
          <a:r>
            <a:rPr lang="nl-NL" sz="1500" kern="1200" dirty="0" err="1"/>
            <a:t>be</a:t>
          </a:r>
          <a:r>
            <a:rPr lang="nl-NL" sz="1500" kern="1200" dirty="0"/>
            <a:t> </a:t>
          </a:r>
          <a:r>
            <a:rPr lang="en-US" sz="1500" kern="1200" dirty="0"/>
            <a:t>concluded with a test</a:t>
          </a:r>
        </a:p>
      </dsp:txBody>
      <dsp:txXfrm>
        <a:off x="7382594" y="2119801"/>
        <a:ext cx="204388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7FC53-0528-488D-AE51-3F7E4FEB528B}">
      <dsp:nvSpPr>
        <dsp:cNvPr id="0" name=""/>
        <dsp:cNvSpPr/>
      </dsp:nvSpPr>
      <dsp:spPr>
        <a:xfrm>
          <a:off x="0" y="560304"/>
          <a:ext cx="5913437"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76C66-BF98-4626-98E3-10C48D27F226}">
      <dsp:nvSpPr>
        <dsp:cNvPr id="0" name=""/>
        <dsp:cNvSpPr/>
      </dsp:nvSpPr>
      <dsp:spPr>
        <a:xfrm>
          <a:off x="295671" y="206064"/>
          <a:ext cx="4139405"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dirty="0"/>
            <a:t>Different kinds of light</a:t>
          </a:r>
          <a:endParaRPr lang="en-US" sz="2400" kern="1200" dirty="0"/>
        </a:p>
      </dsp:txBody>
      <dsp:txXfrm>
        <a:off x="330256" y="240649"/>
        <a:ext cx="4070235" cy="639310"/>
      </dsp:txXfrm>
    </dsp:sp>
    <dsp:sp modelId="{A3AA7E8D-F965-43B1-8298-0644BD1926EE}">
      <dsp:nvSpPr>
        <dsp:cNvPr id="0" name=""/>
        <dsp:cNvSpPr/>
      </dsp:nvSpPr>
      <dsp:spPr>
        <a:xfrm>
          <a:off x="0" y="1648944"/>
          <a:ext cx="5913437" cy="6048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BA6AB-35A2-4BE6-9609-C033AE648590}">
      <dsp:nvSpPr>
        <dsp:cNvPr id="0" name=""/>
        <dsp:cNvSpPr/>
      </dsp:nvSpPr>
      <dsp:spPr>
        <a:xfrm>
          <a:off x="295671" y="1294704"/>
          <a:ext cx="4139405" cy="708480"/>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a:t>Different types of lighting</a:t>
          </a:r>
          <a:endParaRPr lang="en-US" sz="2400" kern="1200"/>
        </a:p>
      </dsp:txBody>
      <dsp:txXfrm>
        <a:off x="330256" y="1329289"/>
        <a:ext cx="4070235" cy="639310"/>
      </dsp:txXfrm>
    </dsp:sp>
    <dsp:sp modelId="{4ABA4105-CD23-4E98-BC00-13F07600DD78}">
      <dsp:nvSpPr>
        <dsp:cNvPr id="0" name=""/>
        <dsp:cNvSpPr/>
      </dsp:nvSpPr>
      <dsp:spPr>
        <a:xfrm>
          <a:off x="0" y="2737584"/>
          <a:ext cx="5913437" cy="604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94BD4-1328-4765-80A8-096289CC5148}">
      <dsp:nvSpPr>
        <dsp:cNvPr id="0" name=""/>
        <dsp:cNvSpPr/>
      </dsp:nvSpPr>
      <dsp:spPr>
        <a:xfrm>
          <a:off x="295671" y="2383344"/>
          <a:ext cx="4139405" cy="708480"/>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a:t>Properties of lighting</a:t>
          </a:r>
          <a:endParaRPr lang="en-US" sz="2400" kern="1200"/>
        </a:p>
      </dsp:txBody>
      <dsp:txXfrm>
        <a:off x="330256" y="2417929"/>
        <a:ext cx="4070235" cy="639310"/>
      </dsp:txXfrm>
    </dsp:sp>
    <dsp:sp modelId="{75EE921A-BAF2-4B75-B467-7E1B735BBE7C}">
      <dsp:nvSpPr>
        <dsp:cNvPr id="0" name=""/>
        <dsp:cNvSpPr/>
      </dsp:nvSpPr>
      <dsp:spPr>
        <a:xfrm>
          <a:off x="0" y="3826224"/>
          <a:ext cx="5913437" cy="604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D7AF29-AEE8-4F6F-9EA5-B59F422E3DC2}">
      <dsp:nvSpPr>
        <dsp:cNvPr id="0" name=""/>
        <dsp:cNvSpPr/>
      </dsp:nvSpPr>
      <dsp:spPr>
        <a:xfrm>
          <a:off x="295671" y="3471983"/>
          <a:ext cx="4139405" cy="70848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a:t>Theory of lighting calculations</a:t>
          </a:r>
          <a:endParaRPr lang="en-US" sz="2400" kern="1200"/>
        </a:p>
      </dsp:txBody>
      <dsp:txXfrm>
        <a:off x="330256" y="3506568"/>
        <a:ext cx="4070235"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75092-8BC3-4B5B-AF3C-908C9A1C96B5}">
      <dsp:nvSpPr>
        <dsp:cNvPr id="0" name=""/>
        <dsp:cNvSpPr/>
      </dsp:nvSpPr>
      <dsp:spPr>
        <a:xfrm>
          <a:off x="2910998" y="1944180"/>
          <a:ext cx="91440" cy="714527"/>
        </a:xfrm>
        <a:custGeom>
          <a:avLst/>
          <a:gdLst/>
          <a:ahLst/>
          <a:cxnLst/>
          <a:rect l="0" t="0" r="0" b="0"/>
          <a:pathLst>
            <a:path>
              <a:moveTo>
                <a:pt x="45720" y="0"/>
              </a:moveTo>
              <a:lnTo>
                <a:pt x="45720" y="714527"/>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8090" y="2297718"/>
        <a:ext cx="37256" cy="7451"/>
      </dsp:txXfrm>
    </dsp:sp>
    <dsp:sp modelId="{A34B3EDA-36DB-40D1-94DA-C6AC71BACBA6}">
      <dsp:nvSpPr>
        <dsp:cNvPr id="0" name=""/>
        <dsp:cNvSpPr/>
      </dsp:nvSpPr>
      <dsp:spPr>
        <a:xfrm>
          <a:off x="1336875" y="2168"/>
          <a:ext cx="3239685" cy="19438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47" tIns="166633" rIns="158747" bIns="166633" numCol="1" spcCol="1270" anchor="ctr" anchorCtr="0">
          <a:noAutofit/>
        </a:bodyPr>
        <a:lstStyle/>
        <a:p>
          <a:pPr marL="0" lvl="0" indent="0" algn="ctr" defTabSz="1689100">
            <a:lnSpc>
              <a:spcPct val="90000"/>
            </a:lnSpc>
            <a:spcBef>
              <a:spcPct val="0"/>
            </a:spcBef>
            <a:spcAft>
              <a:spcPct val="35000"/>
            </a:spcAft>
            <a:buNone/>
          </a:pPr>
          <a:r>
            <a:rPr lang="nl-NL" sz="3800" kern="1200"/>
            <a:t>Smart lighting</a:t>
          </a:r>
          <a:endParaRPr lang="en-US" sz="3800" kern="1200"/>
        </a:p>
      </dsp:txBody>
      <dsp:txXfrm>
        <a:off x="1336875" y="2168"/>
        <a:ext cx="3239685" cy="1943811"/>
      </dsp:txXfrm>
    </dsp:sp>
    <dsp:sp modelId="{AA49284C-DA85-47BC-B86E-801E1E4F5021}">
      <dsp:nvSpPr>
        <dsp:cNvPr id="0" name=""/>
        <dsp:cNvSpPr/>
      </dsp:nvSpPr>
      <dsp:spPr>
        <a:xfrm>
          <a:off x="1336875" y="2691107"/>
          <a:ext cx="3239685" cy="194381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47" tIns="166633" rIns="158747" bIns="166633" numCol="1" spcCol="1270" anchor="ctr" anchorCtr="0">
          <a:noAutofit/>
        </a:bodyPr>
        <a:lstStyle/>
        <a:p>
          <a:pPr marL="0" lvl="0" indent="0" algn="ctr" defTabSz="1689100">
            <a:lnSpc>
              <a:spcPct val="90000"/>
            </a:lnSpc>
            <a:spcBef>
              <a:spcPct val="0"/>
            </a:spcBef>
            <a:spcAft>
              <a:spcPct val="35000"/>
            </a:spcAft>
            <a:buNone/>
          </a:pPr>
          <a:r>
            <a:rPr lang="nl-NL" sz="3800" kern="1200"/>
            <a:t>Lighting control systems</a:t>
          </a:r>
          <a:endParaRPr lang="en-US" sz="3800" kern="1200"/>
        </a:p>
      </dsp:txBody>
      <dsp:txXfrm>
        <a:off x="1336875" y="2691107"/>
        <a:ext cx="3239685" cy="1943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9239-3185-4E0D-B8E2-F0B4C3379845}">
      <dsp:nvSpPr>
        <dsp:cNvPr id="0" name=""/>
        <dsp:cNvSpPr/>
      </dsp:nvSpPr>
      <dsp:spPr>
        <a:xfrm>
          <a:off x="0" y="566"/>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EC7E35-AAA3-4925-BE90-A333DF065ED4}">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D0FBB8D-CB73-4F97-8FAA-A8A3488AAB13}">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nl-NL" sz="2500" kern="1200"/>
            <a:t>Light calculation programs</a:t>
          </a:r>
          <a:endParaRPr lang="en-US" sz="2500" kern="1200"/>
        </a:p>
      </dsp:txBody>
      <dsp:txXfrm>
        <a:off x="1529865" y="566"/>
        <a:ext cx="4383571" cy="1324558"/>
      </dsp:txXfrm>
    </dsp:sp>
    <dsp:sp modelId="{AD9D9933-9801-4061-8149-3B083D509FCF}">
      <dsp:nvSpPr>
        <dsp:cNvPr id="0" name=""/>
        <dsp:cNvSpPr/>
      </dsp:nvSpPr>
      <dsp:spPr>
        <a:xfrm>
          <a:off x="0" y="1656264"/>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6FD195-DCE8-43CD-BB3C-56F0FB1F437F}">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110B4B9-EBE0-4904-BD75-4F003FABF9E4}">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nl-NL" sz="2500" kern="1200"/>
            <a:t>Energy management</a:t>
          </a:r>
          <a:endParaRPr lang="en-US" sz="2500" kern="1200"/>
        </a:p>
      </dsp:txBody>
      <dsp:txXfrm>
        <a:off x="1529865" y="1656264"/>
        <a:ext cx="4383571" cy="1324558"/>
      </dsp:txXfrm>
    </dsp:sp>
    <dsp:sp modelId="{87B3B1F3-806A-4AD7-B22D-04D5B62EB138}">
      <dsp:nvSpPr>
        <dsp:cNvPr id="0" name=""/>
        <dsp:cNvSpPr/>
      </dsp:nvSpPr>
      <dsp:spPr>
        <a:xfrm>
          <a:off x="0" y="3311963"/>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BAFA957-B66F-40CD-904E-7AB42518D1AF}">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B540F1-9CAF-4B03-B068-94F0C8900CCA}">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nl-NL" sz="2500" kern="1200"/>
            <a:t>Light applications for different types of buildings</a:t>
          </a:r>
          <a:endParaRPr lang="en-US" sz="2500" kern="1200"/>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31-1-2020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31.01.2020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955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 id="21474836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dirty="0" err="1"/>
              <a:t>Lighting</a:t>
            </a:r>
            <a:endParaRPr lang="de-DE" dirty="0"/>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C7716-6D66-49AA-8F2C-5A2B509B4D45}"/>
              </a:ext>
            </a:extLst>
          </p:cNvPr>
          <p:cNvSpPr>
            <a:spLocks noGrp="1"/>
          </p:cNvSpPr>
          <p:nvPr>
            <p:ph type="title"/>
          </p:nvPr>
        </p:nvSpPr>
        <p:spPr>
          <a:xfrm>
            <a:off x="1451579" y="2303047"/>
            <a:ext cx="3690031" cy="2674198"/>
          </a:xfrm>
        </p:spPr>
        <p:txBody>
          <a:bodyPr anchor="t">
            <a:normAutofit/>
          </a:bodyPr>
          <a:lstStyle/>
          <a:p>
            <a:r>
              <a:rPr lang="nl-NL" sz="3600" b="1" dirty="0"/>
              <a:t>2. New </a:t>
            </a:r>
            <a:r>
              <a:rPr lang="nl-NL" sz="3600" b="1" dirty="0" err="1"/>
              <a:t>technologies</a:t>
            </a:r>
            <a:r>
              <a:rPr lang="nl-NL" sz="3600" b="1" dirty="0"/>
              <a:t> </a:t>
            </a:r>
            <a:r>
              <a:rPr lang="nl-NL" sz="3600" b="1" dirty="0" err="1"/>
              <a:t>with</a:t>
            </a:r>
            <a:r>
              <a:rPr lang="nl-NL" sz="3600" b="1" dirty="0"/>
              <a:t> </a:t>
            </a:r>
            <a:r>
              <a:rPr lang="nl-NL" sz="3600" b="1" dirty="0" err="1"/>
              <a:t>regard</a:t>
            </a:r>
            <a:r>
              <a:rPr lang="nl-NL" sz="3600" b="1" dirty="0"/>
              <a:t> </a:t>
            </a:r>
            <a:r>
              <a:rPr lang="nl-NL" sz="3600" b="1" dirty="0" err="1"/>
              <a:t>to</a:t>
            </a:r>
            <a:r>
              <a:rPr lang="nl-NL" sz="3600" b="1" dirty="0"/>
              <a:t> </a:t>
            </a:r>
            <a:r>
              <a:rPr lang="nl-NL" sz="3600" b="1" dirty="0" err="1"/>
              <a:t>lighting</a:t>
            </a:r>
            <a:br>
              <a:rPr lang="nl-NL" dirty="0"/>
            </a:br>
            <a:endParaRPr lang="nl-NL" dirty="0"/>
          </a:p>
        </p:txBody>
      </p:sp>
      <p:graphicFrame>
        <p:nvGraphicFramePr>
          <p:cNvPr id="5" name="Tijdelijke aanduiding voor inhoud 2">
            <a:extLst>
              <a:ext uri="{FF2B5EF4-FFF2-40B4-BE49-F238E27FC236}">
                <a16:creationId xmlns:a16="http://schemas.microsoft.com/office/drawing/2014/main" id="{5772F147-D987-4A24-807E-1DD086CA09CF}"/>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Ovaal 16">
            <a:extLst>
              <a:ext uri="{FF2B5EF4-FFF2-40B4-BE49-F238E27FC236}">
                <a16:creationId xmlns:a16="http://schemas.microsoft.com/office/drawing/2014/main" id="{E341D555-2BC7-43CB-A7C3-70D143C15DE4}"/>
              </a:ext>
            </a:extLst>
          </p:cNvPr>
          <p:cNvSpPr/>
          <p:nvPr/>
        </p:nvSpPr>
        <p:spPr>
          <a:xfrm>
            <a:off x="392615" y="545425"/>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9" name="Rechthoek 18" descr="Presentation with Checklist">
            <a:extLst>
              <a:ext uri="{FF2B5EF4-FFF2-40B4-BE49-F238E27FC236}">
                <a16:creationId xmlns:a16="http://schemas.microsoft.com/office/drawing/2014/main" id="{E6FAA12A-9054-435A-8945-6E49CA671550}"/>
              </a:ext>
            </a:extLst>
          </p:cNvPr>
          <p:cNvSpPr/>
          <p:nvPr/>
        </p:nvSpPr>
        <p:spPr>
          <a:xfrm>
            <a:off x="658320" y="811130"/>
            <a:ext cx="715360" cy="71536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73373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2BBF7-01B4-44AF-8EA7-914F2AB6CA5B}"/>
              </a:ext>
            </a:extLst>
          </p:cNvPr>
          <p:cNvSpPr>
            <a:spLocks noGrp="1"/>
          </p:cNvSpPr>
          <p:nvPr>
            <p:ph type="title"/>
          </p:nvPr>
        </p:nvSpPr>
        <p:spPr/>
        <p:txBody>
          <a:bodyPr>
            <a:normAutofit/>
          </a:bodyPr>
          <a:lstStyle/>
          <a:p>
            <a:r>
              <a:rPr lang="nl-NL" sz="1500" dirty="0"/>
              <a:t>2. New </a:t>
            </a:r>
            <a:r>
              <a:rPr lang="nl-NL" sz="1500" dirty="0" err="1"/>
              <a:t>technologies</a:t>
            </a:r>
            <a:r>
              <a:rPr lang="nl-NL" sz="1500" dirty="0"/>
              <a:t> </a:t>
            </a:r>
            <a:r>
              <a:rPr lang="nl-NL" sz="1500" dirty="0" err="1"/>
              <a:t>with</a:t>
            </a:r>
            <a:r>
              <a:rPr lang="nl-NL" sz="1500" dirty="0"/>
              <a:t> </a:t>
            </a:r>
            <a:r>
              <a:rPr lang="nl-NL" sz="1500" dirty="0" err="1"/>
              <a:t>regard</a:t>
            </a:r>
            <a:r>
              <a:rPr lang="nl-NL" sz="1500" dirty="0"/>
              <a:t> </a:t>
            </a:r>
            <a:r>
              <a:rPr lang="nl-NL" sz="1500" dirty="0" err="1"/>
              <a:t>to</a:t>
            </a:r>
            <a:r>
              <a:rPr lang="nl-NL" sz="1500" dirty="0"/>
              <a:t> </a:t>
            </a:r>
            <a:r>
              <a:rPr lang="nl-NL" sz="1500" dirty="0" err="1"/>
              <a:t>lighting</a:t>
            </a:r>
            <a:br>
              <a:rPr lang="nl-NL" dirty="0"/>
            </a:br>
            <a:r>
              <a:rPr lang="nl-NL" sz="1800" b="1" dirty="0"/>
              <a:t>Smart </a:t>
            </a:r>
            <a:r>
              <a:rPr lang="nl-NL" sz="1800" b="1" dirty="0" err="1"/>
              <a:t>lighting</a:t>
            </a:r>
            <a:br>
              <a:rPr lang="nl-NL" dirty="0"/>
            </a:br>
            <a:endParaRPr lang="nl-NL" dirty="0"/>
          </a:p>
        </p:txBody>
      </p:sp>
      <p:pic>
        <p:nvPicPr>
          <p:cNvPr id="4" name="Tijdelijke aanduiding voor inhoud 3">
            <a:extLst>
              <a:ext uri="{FF2B5EF4-FFF2-40B4-BE49-F238E27FC236}">
                <a16:creationId xmlns:a16="http://schemas.microsoft.com/office/drawing/2014/main" id="{824FD35E-D271-4963-BD0B-5F6C2DF63A08}"/>
              </a:ext>
            </a:extLst>
          </p:cNvPr>
          <p:cNvPicPr>
            <a:picLocks noGrp="1" noChangeAspect="1"/>
          </p:cNvPicPr>
          <p:nvPr>
            <p:ph idx="1"/>
          </p:nvPr>
        </p:nvPicPr>
        <p:blipFill>
          <a:blip r:embed="rId2"/>
          <a:stretch>
            <a:fillRect/>
          </a:stretch>
        </p:blipFill>
        <p:spPr>
          <a:xfrm>
            <a:off x="1451578" y="2093871"/>
            <a:ext cx="9664027" cy="2634540"/>
          </a:xfrm>
          <a:prstGeom prst="rect">
            <a:avLst/>
          </a:prstGeom>
        </p:spPr>
      </p:pic>
    </p:spTree>
    <p:extLst>
      <p:ext uri="{BB962C8B-B14F-4D97-AF65-F5344CB8AC3E}">
        <p14:creationId xmlns:p14="http://schemas.microsoft.com/office/powerpoint/2010/main" val="187232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226BD-9466-4C11-8CB4-1FC11511DB4D}"/>
              </a:ext>
            </a:extLst>
          </p:cNvPr>
          <p:cNvSpPr>
            <a:spLocks noGrp="1"/>
          </p:cNvSpPr>
          <p:nvPr>
            <p:ph type="title"/>
          </p:nvPr>
        </p:nvSpPr>
        <p:spPr/>
        <p:txBody>
          <a:bodyPr>
            <a:normAutofit/>
          </a:bodyPr>
          <a:lstStyle/>
          <a:p>
            <a:r>
              <a:rPr lang="nl-NL" sz="1500" dirty="0"/>
              <a:t>2. New </a:t>
            </a:r>
            <a:r>
              <a:rPr lang="nl-NL" sz="1500" dirty="0" err="1"/>
              <a:t>technologies</a:t>
            </a:r>
            <a:r>
              <a:rPr lang="nl-NL" sz="1500" dirty="0"/>
              <a:t> </a:t>
            </a:r>
            <a:r>
              <a:rPr lang="nl-NL" sz="1500" dirty="0" err="1"/>
              <a:t>with</a:t>
            </a:r>
            <a:r>
              <a:rPr lang="nl-NL" sz="1500" dirty="0"/>
              <a:t> </a:t>
            </a:r>
            <a:r>
              <a:rPr lang="nl-NL" sz="1500" dirty="0" err="1"/>
              <a:t>regard</a:t>
            </a:r>
            <a:r>
              <a:rPr lang="nl-NL" sz="1500" dirty="0"/>
              <a:t> </a:t>
            </a:r>
            <a:r>
              <a:rPr lang="nl-NL" sz="1500" dirty="0" err="1"/>
              <a:t>to</a:t>
            </a:r>
            <a:r>
              <a:rPr lang="nl-NL" sz="1500" dirty="0"/>
              <a:t> </a:t>
            </a:r>
            <a:r>
              <a:rPr lang="nl-NL" sz="1500" dirty="0" err="1"/>
              <a:t>lighting</a:t>
            </a:r>
            <a:br>
              <a:rPr lang="nl-NL" dirty="0"/>
            </a:br>
            <a:r>
              <a:rPr lang="nl-NL" sz="1800" b="1" dirty="0" err="1"/>
              <a:t>Lighting</a:t>
            </a:r>
            <a:r>
              <a:rPr lang="nl-NL" sz="1800" b="1" dirty="0"/>
              <a:t> control systems</a:t>
            </a:r>
            <a:br>
              <a:rPr lang="nl-NL" dirty="0"/>
            </a:br>
            <a:endParaRPr lang="nl-NL" dirty="0"/>
          </a:p>
        </p:txBody>
      </p:sp>
      <p:pic>
        <p:nvPicPr>
          <p:cNvPr id="4" name="Tijdelijke aanduiding voor inhoud 3">
            <a:extLst>
              <a:ext uri="{FF2B5EF4-FFF2-40B4-BE49-F238E27FC236}">
                <a16:creationId xmlns:a16="http://schemas.microsoft.com/office/drawing/2014/main" id="{66D7DD66-C9F0-482B-9DDF-FF347040B7DF}"/>
              </a:ext>
            </a:extLst>
          </p:cNvPr>
          <p:cNvPicPr>
            <a:picLocks noGrp="1" noChangeAspect="1"/>
          </p:cNvPicPr>
          <p:nvPr>
            <p:ph idx="1"/>
          </p:nvPr>
        </p:nvPicPr>
        <p:blipFill>
          <a:blip r:embed="rId2"/>
          <a:stretch>
            <a:fillRect/>
          </a:stretch>
        </p:blipFill>
        <p:spPr>
          <a:xfrm>
            <a:off x="1451579" y="2013660"/>
            <a:ext cx="9666141" cy="2450056"/>
          </a:xfrm>
          <a:prstGeom prst="rect">
            <a:avLst/>
          </a:prstGeom>
        </p:spPr>
      </p:pic>
    </p:spTree>
    <p:extLst>
      <p:ext uri="{BB962C8B-B14F-4D97-AF65-F5344CB8AC3E}">
        <p14:creationId xmlns:p14="http://schemas.microsoft.com/office/powerpoint/2010/main" val="11617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F200D-7BDA-4F51-BB67-8199D8865927}"/>
              </a:ext>
            </a:extLst>
          </p:cNvPr>
          <p:cNvSpPr>
            <a:spLocks noGrp="1"/>
          </p:cNvSpPr>
          <p:nvPr>
            <p:ph type="title"/>
          </p:nvPr>
        </p:nvSpPr>
        <p:spPr>
          <a:xfrm>
            <a:off x="1451579" y="2303047"/>
            <a:ext cx="3272093" cy="2674198"/>
          </a:xfrm>
        </p:spPr>
        <p:txBody>
          <a:bodyPr anchor="t">
            <a:normAutofit/>
          </a:bodyPr>
          <a:lstStyle/>
          <a:p>
            <a:r>
              <a:rPr lang="nl-NL" b="1" dirty="0"/>
              <a:t>3. </a:t>
            </a:r>
            <a:r>
              <a:rPr lang="nl-NL" b="1" dirty="0" err="1"/>
              <a:t>Designing</a:t>
            </a:r>
            <a:r>
              <a:rPr lang="nl-NL" b="1" dirty="0"/>
              <a:t> </a:t>
            </a:r>
            <a:r>
              <a:rPr lang="nl-NL" b="1" dirty="0" err="1"/>
              <a:t>lighting</a:t>
            </a:r>
            <a:r>
              <a:rPr lang="nl-NL" b="1" dirty="0"/>
              <a:t> systems</a:t>
            </a:r>
          </a:p>
        </p:txBody>
      </p:sp>
      <p:graphicFrame>
        <p:nvGraphicFramePr>
          <p:cNvPr id="5" name="Tijdelijke aanduiding voor inhoud 2">
            <a:extLst>
              <a:ext uri="{FF2B5EF4-FFF2-40B4-BE49-F238E27FC236}">
                <a16:creationId xmlns:a16="http://schemas.microsoft.com/office/drawing/2014/main" id="{94C59388-86E3-4384-8E18-D2430C0FED61}"/>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al 10">
            <a:extLst>
              <a:ext uri="{FF2B5EF4-FFF2-40B4-BE49-F238E27FC236}">
                <a16:creationId xmlns:a16="http://schemas.microsoft.com/office/drawing/2014/main" id="{C7EA4CAB-F0BB-4732-AE62-08456D348185}"/>
              </a:ext>
            </a:extLst>
          </p:cNvPr>
          <p:cNvSpPr/>
          <p:nvPr/>
        </p:nvSpPr>
        <p:spPr>
          <a:xfrm>
            <a:off x="402775" y="490048"/>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3" name="Rechthoek 12" descr="Tools">
            <a:extLst>
              <a:ext uri="{FF2B5EF4-FFF2-40B4-BE49-F238E27FC236}">
                <a16:creationId xmlns:a16="http://schemas.microsoft.com/office/drawing/2014/main" id="{F0B64C17-329E-4623-A5F1-2B868685DAF5}"/>
              </a:ext>
            </a:extLst>
          </p:cNvPr>
          <p:cNvSpPr/>
          <p:nvPr/>
        </p:nvSpPr>
        <p:spPr>
          <a:xfrm>
            <a:off x="668480" y="755753"/>
            <a:ext cx="715360" cy="71536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1373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480B5-6096-4ABF-B35A-9D8B73E07C57}"/>
              </a:ext>
            </a:extLst>
          </p:cNvPr>
          <p:cNvSpPr>
            <a:spLocks noGrp="1"/>
          </p:cNvSpPr>
          <p:nvPr>
            <p:ph type="title"/>
          </p:nvPr>
        </p:nvSpPr>
        <p:spPr>
          <a:xfrm>
            <a:off x="5195002" y="802298"/>
            <a:ext cx="5541503" cy="2541431"/>
          </a:xfrm>
        </p:spPr>
        <p:txBody>
          <a:bodyPr vert="horz" lIns="91440" tIns="45720" rIns="91440" bIns="0" rtlCol="0" anchor="b">
            <a:normAutofit/>
          </a:bodyPr>
          <a:lstStyle/>
          <a:p>
            <a:r>
              <a:rPr lang="en-US" sz="1500" dirty="0"/>
              <a:t>3. Designing lighting systems</a:t>
            </a:r>
            <a:br>
              <a:rPr lang="en-US" sz="3400" dirty="0"/>
            </a:br>
            <a:r>
              <a:rPr lang="en-US" sz="1800" b="1" dirty="0"/>
              <a:t>Light calculation programs</a:t>
            </a:r>
            <a:br>
              <a:rPr lang="en-US" sz="3400" dirty="0"/>
            </a:br>
            <a:endParaRPr lang="en-US" sz="3400" dirty="0"/>
          </a:p>
        </p:txBody>
      </p:sp>
      <p:pic>
        <p:nvPicPr>
          <p:cNvPr id="5" name="Afbeelding 4">
            <a:extLst>
              <a:ext uri="{FF2B5EF4-FFF2-40B4-BE49-F238E27FC236}">
                <a16:creationId xmlns:a16="http://schemas.microsoft.com/office/drawing/2014/main" id="{B6882C37-E8A9-4BFA-B44E-9AD34CD3F5A2}"/>
              </a:ext>
            </a:extLst>
          </p:cNvPr>
          <p:cNvPicPr>
            <a:picLocks noChangeAspect="1"/>
          </p:cNvPicPr>
          <p:nvPr/>
        </p:nvPicPr>
        <p:blipFill>
          <a:blip r:embed="rId2"/>
          <a:stretch>
            <a:fillRect/>
          </a:stretch>
        </p:blipFill>
        <p:spPr>
          <a:xfrm>
            <a:off x="809722" y="481108"/>
            <a:ext cx="3719264" cy="2491907"/>
          </a:xfrm>
          <a:prstGeom prst="rect">
            <a:avLst/>
          </a:prstGeom>
        </p:spPr>
      </p:pic>
      <p:pic>
        <p:nvPicPr>
          <p:cNvPr id="4" name="Tijdelijke aanduiding voor inhoud 3">
            <a:extLst>
              <a:ext uri="{FF2B5EF4-FFF2-40B4-BE49-F238E27FC236}">
                <a16:creationId xmlns:a16="http://schemas.microsoft.com/office/drawing/2014/main" id="{0ACCA489-AB4A-447D-B46E-B5198A219683}"/>
              </a:ext>
            </a:extLst>
          </p:cNvPr>
          <p:cNvPicPr>
            <a:picLocks noGrp="1" noChangeAspect="1"/>
          </p:cNvPicPr>
          <p:nvPr>
            <p:ph idx="1"/>
          </p:nvPr>
        </p:nvPicPr>
        <p:blipFill>
          <a:blip r:embed="rId3"/>
          <a:stretch>
            <a:fillRect/>
          </a:stretch>
        </p:blipFill>
        <p:spPr>
          <a:xfrm>
            <a:off x="631633" y="4027891"/>
            <a:ext cx="4074836" cy="713096"/>
          </a:xfrm>
          <a:prstGeom prst="rect">
            <a:avLst/>
          </a:prstGeom>
        </p:spPr>
      </p:pic>
      <p:sp>
        <p:nvSpPr>
          <p:cNvPr id="7" name="Rechthoek 6">
            <a:extLst>
              <a:ext uri="{FF2B5EF4-FFF2-40B4-BE49-F238E27FC236}">
                <a16:creationId xmlns:a16="http://schemas.microsoft.com/office/drawing/2014/main" id="{5627F6F6-85A0-4903-A980-0C17B929FCE7}"/>
              </a:ext>
            </a:extLst>
          </p:cNvPr>
          <p:cNvSpPr/>
          <p:nvPr/>
        </p:nvSpPr>
        <p:spPr>
          <a:xfrm>
            <a:off x="8696872" y="3812988"/>
            <a:ext cx="2146165" cy="369332"/>
          </a:xfrm>
          <a:prstGeom prst="rect">
            <a:avLst/>
          </a:prstGeom>
        </p:spPr>
        <p:txBody>
          <a:bodyPr wrap="none">
            <a:spAutoFit/>
          </a:bodyPr>
          <a:lstStyle/>
          <a:p>
            <a:r>
              <a:rPr lang="nl-NL" dirty="0">
                <a:solidFill>
                  <a:srgbClr val="333333"/>
                </a:solidFill>
                <a:latin typeface="Frutiger Neue W01 Light"/>
              </a:rPr>
              <a:t>free </a:t>
            </a:r>
            <a:r>
              <a:rPr lang="nl-NL" dirty="0" err="1">
                <a:solidFill>
                  <a:srgbClr val="333333"/>
                </a:solidFill>
                <a:latin typeface="Frutiger Neue W01 Light"/>
              </a:rPr>
              <a:t>DIALux</a:t>
            </a:r>
            <a:r>
              <a:rPr lang="nl-NL" dirty="0">
                <a:solidFill>
                  <a:srgbClr val="333333"/>
                </a:solidFill>
                <a:latin typeface="Frutiger Neue W01 Light"/>
              </a:rPr>
              <a:t> software</a:t>
            </a:r>
            <a:endParaRPr lang="nl-NL" dirty="0"/>
          </a:p>
        </p:txBody>
      </p:sp>
    </p:spTree>
    <p:extLst>
      <p:ext uri="{BB962C8B-B14F-4D97-AF65-F5344CB8AC3E}">
        <p14:creationId xmlns:p14="http://schemas.microsoft.com/office/powerpoint/2010/main" val="212410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C5314-AD4D-4C9B-A582-DF7E21FF2BBF}"/>
              </a:ext>
            </a:extLst>
          </p:cNvPr>
          <p:cNvSpPr>
            <a:spLocks noGrp="1"/>
          </p:cNvSpPr>
          <p:nvPr>
            <p:ph type="title"/>
          </p:nvPr>
        </p:nvSpPr>
        <p:spPr>
          <a:xfrm>
            <a:off x="7554137" y="1440340"/>
            <a:ext cx="3157577" cy="668534"/>
          </a:xfrm>
        </p:spPr>
        <p:txBody>
          <a:bodyPr anchor="t">
            <a:normAutofit fontScale="90000"/>
          </a:bodyPr>
          <a:lstStyle/>
          <a:p>
            <a:r>
              <a:rPr lang="nl-NL" sz="1700" dirty="0"/>
              <a:t>3. </a:t>
            </a:r>
            <a:r>
              <a:rPr lang="nl-NL" sz="1700" dirty="0" err="1"/>
              <a:t>Designing</a:t>
            </a:r>
            <a:r>
              <a:rPr lang="nl-NL" sz="1700" dirty="0"/>
              <a:t> </a:t>
            </a:r>
            <a:r>
              <a:rPr lang="nl-NL" sz="1700" dirty="0" err="1"/>
              <a:t>lighting</a:t>
            </a:r>
            <a:r>
              <a:rPr lang="nl-NL" sz="1700" dirty="0"/>
              <a:t> systems</a:t>
            </a:r>
            <a:br>
              <a:rPr lang="nl-NL" sz="2000" dirty="0"/>
            </a:br>
            <a:r>
              <a:rPr lang="nl-NL" sz="2000" b="1" dirty="0"/>
              <a:t>Energy management</a:t>
            </a:r>
            <a:br>
              <a:rPr lang="nl-NL" sz="2000" dirty="0"/>
            </a:br>
            <a:endParaRPr lang="nl-NL" sz="2000" dirty="0"/>
          </a:p>
        </p:txBody>
      </p:sp>
      <p:pic>
        <p:nvPicPr>
          <p:cNvPr id="9" name="Afbeelding 8">
            <a:extLst>
              <a:ext uri="{FF2B5EF4-FFF2-40B4-BE49-F238E27FC236}">
                <a16:creationId xmlns:a16="http://schemas.microsoft.com/office/drawing/2014/main" id="{52FBD797-7FE4-4EA5-8E6F-DA260F778068}"/>
              </a:ext>
            </a:extLst>
          </p:cNvPr>
          <p:cNvPicPr>
            <a:picLocks noChangeAspect="1"/>
          </p:cNvPicPr>
          <p:nvPr/>
        </p:nvPicPr>
        <p:blipFill>
          <a:blip r:embed="rId2"/>
          <a:stretch>
            <a:fillRect/>
          </a:stretch>
        </p:blipFill>
        <p:spPr>
          <a:xfrm>
            <a:off x="314990" y="1697596"/>
            <a:ext cx="6543010" cy="4428279"/>
          </a:xfrm>
          <a:prstGeom prst="rect">
            <a:avLst/>
          </a:prstGeom>
        </p:spPr>
      </p:pic>
      <p:sp>
        <p:nvSpPr>
          <p:cNvPr id="6" name="Tijdelijke aanduiding voor inhoud 5">
            <a:extLst>
              <a:ext uri="{FF2B5EF4-FFF2-40B4-BE49-F238E27FC236}">
                <a16:creationId xmlns:a16="http://schemas.microsoft.com/office/drawing/2014/main" id="{0EA377BC-D613-47D2-801E-DB22E502AC9B}"/>
              </a:ext>
            </a:extLst>
          </p:cNvPr>
          <p:cNvSpPr>
            <a:spLocks noGrp="1"/>
          </p:cNvSpPr>
          <p:nvPr>
            <p:ph idx="1"/>
          </p:nvPr>
        </p:nvSpPr>
        <p:spPr>
          <a:xfrm>
            <a:off x="7554137" y="2273608"/>
            <a:ext cx="3356317" cy="3940925"/>
          </a:xfrm>
        </p:spPr>
        <p:txBody>
          <a:bodyPr>
            <a:normAutofit lnSpcReduction="10000"/>
          </a:bodyPr>
          <a:lstStyle/>
          <a:p>
            <a:r>
              <a:rPr lang="nl-NL" dirty="0"/>
              <a:t>Dali system: Digital </a:t>
            </a:r>
            <a:r>
              <a:rPr lang="nl-NL" dirty="0" err="1"/>
              <a:t>Addressable</a:t>
            </a:r>
            <a:r>
              <a:rPr lang="nl-NL" dirty="0"/>
              <a:t> </a:t>
            </a:r>
            <a:r>
              <a:rPr lang="nl-NL" dirty="0" err="1"/>
              <a:t>Lighting</a:t>
            </a:r>
            <a:r>
              <a:rPr lang="nl-NL" dirty="0"/>
              <a:t> Interface</a:t>
            </a:r>
          </a:p>
          <a:p>
            <a:r>
              <a:rPr lang="nl-NL" dirty="0"/>
              <a:t>Dali-2 bi-</a:t>
            </a:r>
            <a:r>
              <a:rPr lang="nl-NL" dirty="0" err="1"/>
              <a:t>directional</a:t>
            </a:r>
            <a:r>
              <a:rPr lang="nl-NL" dirty="0"/>
              <a:t> interface </a:t>
            </a:r>
            <a:r>
              <a:rPr lang="nl-NL" dirty="0" err="1"/>
              <a:t>for</a:t>
            </a:r>
            <a:r>
              <a:rPr lang="nl-NL" dirty="0"/>
              <a:t> feedback </a:t>
            </a:r>
            <a:r>
              <a:rPr lang="nl-NL" dirty="0" err="1"/>
              <a:t>to</a:t>
            </a:r>
            <a:r>
              <a:rPr lang="nl-NL" dirty="0"/>
              <a:t> </a:t>
            </a:r>
            <a:r>
              <a:rPr lang="nl-NL" dirty="0" err="1"/>
              <a:t>the</a:t>
            </a:r>
            <a:r>
              <a:rPr lang="nl-NL" dirty="0"/>
              <a:t>  light management system</a:t>
            </a:r>
          </a:p>
          <a:p>
            <a:r>
              <a:rPr lang="nl-NL" dirty="0" err="1"/>
              <a:t>Sequencer</a:t>
            </a:r>
            <a:r>
              <a:rPr lang="nl-NL" dirty="0"/>
              <a:t>: </a:t>
            </a:r>
            <a:r>
              <a:rPr lang="nl-NL" dirty="0" err="1"/>
              <a:t>habit</a:t>
            </a:r>
            <a:r>
              <a:rPr lang="nl-NL" dirty="0"/>
              <a:t> memory </a:t>
            </a:r>
          </a:p>
        </p:txBody>
      </p:sp>
    </p:spTree>
    <p:extLst>
      <p:ext uri="{BB962C8B-B14F-4D97-AF65-F5344CB8AC3E}">
        <p14:creationId xmlns:p14="http://schemas.microsoft.com/office/powerpoint/2010/main" val="247529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105E8-BE38-4379-8F47-9D3DD518DF3C}"/>
              </a:ext>
            </a:extLst>
          </p:cNvPr>
          <p:cNvSpPr>
            <a:spLocks noGrp="1"/>
          </p:cNvSpPr>
          <p:nvPr>
            <p:ph type="title"/>
          </p:nvPr>
        </p:nvSpPr>
        <p:spPr>
          <a:xfrm>
            <a:off x="7481347" y="1121573"/>
            <a:ext cx="3729628" cy="1312001"/>
          </a:xfrm>
        </p:spPr>
        <p:txBody>
          <a:bodyPr anchor="t">
            <a:normAutofit/>
          </a:bodyPr>
          <a:lstStyle/>
          <a:p>
            <a:r>
              <a:rPr lang="nl-NL" sz="1700" dirty="0"/>
              <a:t>3. </a:t>
            </a:r>
            <a:r>
              <a:rPr lang="nl-NL" sz="1700" dirty="0" err="1"/>
              <a:t>Designing</a:t>
            </a:r>
            <a:r>
              <a:rPr lang="nl-NL" sz="1700" dirty="0"/>
              <a:t> </a:t>
            </a:r>
            <a:r>
              <a:rPr lang="nl-NL" sz="1700" dirty="0" err="1"/>
              <a:t>lighting</a:t>
            </a:r>
            <a:r>
              <a:rPr lang="nl-NL" sz="1700" dirty="0"/>
              <a:t> systems</a:t>
            </a:r>
            <a:br>
              <a:rPr lang="nl-NL" sz="1500" dirty="0"/>
            </a:br>
            <a:r>
              <a:rPr lang="nl-NL" sz="2000" b="1" dirty="0"/>
              <a:t>Light </a:t>
            </a:r>
            <a:r>
              <a:rPr lang="nl-NL" sz="2000" b="1" dirty="0" err="1"/>
              <a:t>applications</a:t>
            </a:r>
            <a:r>
              <a:rPr lang="nl-NL" sz="2000" b="1" dirty="0"/>
              <a:t> </a:t>
            </a:r>
            <a:r>
              <a:rPr lang="nl-NL" sz="2000" b="1" dirty="0" err="1"/>
              <a:t>for</a:t>
            </a:r>
            <a:r>
              <a:rPr lang="nl-NL" sz="2000" b="1" dirty="0"/>
              <a:t> different types of buildings</a:t>
            </a:r>
            <a:br>
              <a:rPr lang="nl-NL" sz="1500" dirty="0"/>
            </a:br>
            <a:br>
              <a:rPr lang="nl-NL" sz="1500" dirty="0"/>
            </a:br>
            <a:endParaRPr lang="nl-NL" sz="1500" dirty="0"/>
          </a:p>
        </p:txBody>
      </p:sp>
      <p:pic>
        <p:nvPicPr>
          <p:cNvPr id="80" name="Tijdelijke aanduiding voor inhoud 2">
            <a:extLst>
              <a:ext uri="{FF2B5EF4-FFF2-40B4-BE49-F238E27FC236}">
                <a16:creationId xmlns:a16="http://schemas.microsoft.com/office/drawing/2014/main" id="{C36EDD8C-2D1B-4543-8A48-55DC66B2AA98}"/>
              </a:ext>
            </a:extLst>
          </p:cNvPr>
          <p:cNvPicPr>
            <a:picLocks noChangeAspect="1"/>
          </p:cNvPicPr>
          <p:nvPr/>
        </p:nvPicPr>
        <p:blipFill>
          <a:blip r:embed="rId2"/>
          <a:stretch>
            <a:fillRect/>
          </a:stretch>
        </p:blipFill>
        <p:spPr>
          <a:xfrm>
            <a:off x="327945" y="1540047"/>
            <a:ext cx="6605518" cy="4409182"/>
          </a:xfrm>
          <a:prstGeom prst="rect">
            <a:avLst/>
          </a:prstGeom>
        </p:spPr>
      </p:pic>
      <p:sp>
        <p:nvSpPr>
          <p:cNvPr id="81" name="Content Placeholder 60">
            <a:extLst>
              <a:ext uri="{FF2B5EF4-FFF2-40B4-BE49-F238E27FC236}">
                <a16:creationId xmlns:a16="http://schemas.microsoft.com/office/drawing/2014/main" id="{02024843-B16C-4BCB-B779-71197716FBBA}"/>
              </a:ext>
            </a:extLst>
          </p:cNvPr>
          <p:cNvSpPr>
            <a:spLocks noGrp="1"/>
          </p:cNvSpPr>
          <p:nvPr>
            <p:ph idx="1"/>
          </p:nvPr>
        </p:nvSpPr>
        <p:spPr>
          <a:xfrm>
            <a:off x="7554137" y="2273608"/>
            <a:ext cx="3731483" cy="3940925"/>
          </a:xfrm>
        </p:spPr>
        <p:txBody>
          <a:bodyPr>
            <a:normAutofit fontScale="77500" lnSpcReduction="20000"/>
          </a:bodyPr>
          <a:lstStyle/>
          <a:p>
            <a:r>
              <a:rPr lang="en-US" dirty="0"/>
              <a:t>Visualization of the installations</a:t>
            </a:r>
          </a:p>
          <a:p>
            <a:r>
              <a:rPr lang="en-US" dirty="0"/>
              <a:t>Integration of different installations</a:t>
            </a:r>
          </a:p>
          <a:p>
            <a:r>
              <a:rPr lang="en-US" dirty="0"/>
              <a:t>Monitoring of </a:t>
            </a:r>
            <a:r>
              <a:rPr lang="nl-NL" dirty="0" err="1"/>
              <a:t>emergency</a:t>
            </a:r>
            <a:r>
              <a:rPr lang="nl-NL" dirty="0"/>
              <a:t> </a:t>
            </a:r>
            <a:r>
              <a:rPr lang="nl-NL" dirty="0" err="1"/>
              <a:t>lighting</a:t>
            </a:r>
            <a:endParaRPr lang="nl-NL" dirty="0"/>
          </a:p>
          <a:p>
            <a:r>
              <a:rPr lang="nl-NL" dirty="0"/>
              <a:t>Computer </a:t>
            </a:r>
            <a:r>
              <a:rPr lang="nl-NL" dirty="0" err="1"/>
              <a:t>programming</a:t>
            </a:r>
            <a:r>
              <a:rPr lang="nl-NL" dirty="0"/>
              <a:t> </a:t>
            </a:r>
            <a:r>
              <a:rPr lang="nl-NL" dirty="0" err="1"/>
              <a:t>with</a:t>
            </a:r>
            <a:r>
              <a:rPr lang="nl-NL" dirty="0"/>
              <a:t> Design software</a:t>
            </a:r>
          </a:p>
          <a:p>
            <a:r>
              <a:rPr lang="nl-NL" dirty="0"/>
              <a:t>Manual </a:t>
            </a:r>
            <a:r>
              <a:rPr lang="nl-NL" dirty="0" err="1"/>
              <a:t>operation</a:t>
            </a:r>
            <a:r>
              <a:rPr lang="nl-NL" dirty="0"/>
              <a:t>: </a:t>
            </a:r>
            <a:r>
              <a:rPr lang="nl-NL" dirty="0" err="1"/>
              <a:t>with</a:t>
            </a:r>
            <a:r>
              <a:rPr lang="nl-NL" dirty="0"/>
              <a:t> ASCII codes (</a:t>
            </a:r>
            <a:r>
              <a:rPr lang="nl-NL" i="1" dirty="0"/>
              <a:t>American Standard Code </a:t>
            </a:r>
            <a:r>
              <a:rPr lang="nl-NL" i="1" dirty="0" err="1"/>
              <a:t>for</a:t>
            </a:r>
            <a:r>
              <a:rPr lang="nl-NL" i="1" dirty="0"/>
              <a:t> Information </a:t>
            </a:r>
            <a:r>
              <a:rPr lang="nl-NL" i="1" dirty="0" err="1"/>
              <a:t>Interchange</a:t>
            </a:r>
            <a:r>
              <a:rPr lang="nl-NL" i="1" dirty="0"/>
              <a:t>) </a:t>
            </a:r>
            <a:r>
              <a:rPr lang="nl-NL" dirty="0" err="1"/>
              <a:t>and</a:t>
            </a:r>
            <a:r>
              <a:rPr lang="nl-NL" dirty="0"/>
              <a:t> Apps</a:t>
            </a:r>
            <a:br>
              <a:rPr lang="nl-NL" dirty="0"/>
            </a:br>
            <a:endParaRPr lang="en-US" dirty="0"/>
          </a:p>
        </p:txBody>
      </p:sp>
      <p:pic>
        <p:nvPicPr>
          <p:cNvPr id="4" name="Afbeelding 3">
            <a:extLst>
              <a:ext uri="{FF2B5EF4-FFF2-40B4-BE49-F238E27FC236}">
                <a16:creationId xmlns:a16="http://schemas.microsoft.com/office/drawing/2014/main" id="{40E99757-6024-487F-A4D7-12451EC88618}"/>
              </a:ext>
            </a:extLst>
          </p:cNvPr>
          <p:cNvPicPr>
            <a:picLocks noChangeAspect="1"/>
          </p:cNvPicPr>
          <p:nvPr/>
        </p:nvPicPr>
        <p:blipFill>
          <a:blip r:embed="rId3"/>
          <a:stretch>
            <a:fillRect/>
          </a:stretch>
        </p:blipFill>
        <p:spPr>
          <a:xfrm>
            <a:off x="327642" y="1535671"/>
            <a:ext cx="1609725" cy="762000"/>
          </a:xfrm>
          <a:prstGeom prst="rect">
            <a:avLst/>
          </a:prstGeom>
        </p:spPr>
      </p:pic>
    </p:spTree>
    <p:extLst>
      <p:ext uri="{BB962C8B-B14F-4D97-AF65-F5344CB8AC3E}">
        <p14:creationId xmlns:p14="http://schemas.microsoft.com/office/powerpoint/2010/main" val="58493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8AFB2-8783-4B59-9357-876B7B6CD601}"/>
              </a:ext>
            </a:extLst>
          </p:cNvPr>
          <p:cNvSpPr>
            <a:spLocks noGrp="1"/>
          </p:cNvSpPr>
          <p:nvPr>
            <p:ph type="title"/>
          </p:nvPr>
        </p:nvSpPr>
        <p:spPr/>
        <p:txBody>
          <a:bodyPr/>
          <a:lstStyle/>
          <a:p>
            <a:r>
              <a:rPr lang="nl-NL" dirty="0"/>
              <a:t>End </a:t>
            </a:r>
            <a:r>
              <a:rPr lang="nl-NL" dirty="0" err="1"/>
              <a:t>lesson</a:t>
            </a:r>
            <a:r>
              <a:rPr lang="nl-NL" dirty="0"/>
              <a:t> 8</a:t>
            </a:r>
          </a:p>
        </p:txBody>
      </p:sp>
      <p:sp>
        <p:nvSpPr>
          <p:cNvPr id="3" name="Tijdelijke aanduiding voor inhoud 2">
            <a:extLst>
              <a:ext uri="{FF2B5EF4-FFF2-40B4-BE49-F238E27FC236}">
                <a16:creationId xmlns:a16="http://schemas.microsoft.com/office/drawing/2014/main" id="{991C4E7C-88BF-4D28-BA52-192A88563075}"/>
              </a:ext>
            </a:extLst>
          </p:cNvPr>
          <p:cNvSpPr>
            <a:spLocks noGrp="1"/>
          </p:cNvSpPr>
          <p:nvPr>
            <p:ph idx="1"/>
          </p:nvPr>
        </p:nvSpPr>
        <p:spPr/>
        <p:txBody>
          <a:bodyPr/>
          <a:lstStyle/>
          <a:p>
            <a:pPr marL="0" indent="0">
              <a:buNone/>
            </a:pPr>
            <a:r>
              <a:rPr lang="de-DE" sz="1800" dirty="0"/>
              <a:t>50 min + 90 min (140 min)</a:t>
            </a:r>
            <a:r>
              <a:rPr lang="de-DE" dirty="0"/>
              <a:t>			</a:t>
            </a:r>
          </a:p>
          <a:p>
            <a:pPr marL="0" indent="0">
              <a:buNone/>
            </a:pPr>
            <a:r>
              <a:rPr lang="nl-NL" dirty="0"/>
              <a:t>Maak een plan in uitvoering hoe je andere studenten kennis kan laten maken met Smart </a:t>
            </a:r>
            <a:r>
              <a:rPr lang="nl-NL" dirty="0" err="1"/>
              <a:t>Lighting</a:t>
            </a:r>
            <a:r>
              <a:rPr lang="nl-NL" dirty="0"/>
              <a:t>. Ga in overleg met de docent welke materialen je nodig hebt om dit te kunnen laten zien / tonen</a:t>
            </a:r>
          </a:p>
          <a:p>
            <a:pPr marL="0" indent="0">
              <a:buNone/>
            </a:pPr>
            <a:r>
              <a:rPr lang="nl-NL" dirty="0"/>
              <a:t>Ga in overleg met de school of je een ruimte in kan richten om deze nieuwe technieken van verlichting kan tentoonstellen.</a:t>
            </a:r>
          </a:p>
          <a:p>
            <a:pPr marL="0" indent="0">
              <a:buNone/>
            </a:pPr>
            <a:r>
              <a:rPr lang="nl-NL" dirty="0"/>
              <a:t>Misschien kun je samenwerken met andere afdelingen, denk bijvoorbeeld aan </a:t>
            </a:r>
            <a:r>
              <a:rPr lang="nl-NL" dirty="0" err="1"/>
              <a:t>design&amp;interieur</a:t>
            </a:r>
            <a:r>
              <a:rPr lang="nl-NL" dirty="0"/>
              <a:t>- en/of hout &amp; meubel studenten.</a:t>
            </a:r>
          </a:p>
          <a:p>
            <a:pPr marL="0" indent="0">
              <a:buNone/>
            </a:pPr>
            <a:r>
              <a:rPr lang="nl-NL" dirty="0"/>
              <a:t>Maak er wat moois van!</a:t>
            </a:r>
          </a:p>
          <a:p>
            <a:endParaRPr lang="nl-NL" dirty="0"/>
          </a:p>
        </p:txBody>
      </p:sp>
      <p:sp>
        <p:nvSpPr>
          <p:cNvPr id="4" name="Tijdelijke aanduiding voor dianummer 3">
            <a:extLst>
              <a:ext uri="{FF2B5EF4-FFF2-40B4-BE49-F238E27FC236}">
                <a16:creationId xmlns:a16="http://schemas.microsoft.com/office/drawing/2014/main" id="{7990E1FD-C1BC-475C-89A5-290A21E2E36A}"/>
              </a:ext>
            </a:extLst>
          </p:cNvPr>
          <p:cNvSpPr>
            <a:spLocks noGrp="1"/>
          </p:cNvSpPr>
          <p:nvPr>
            <p:ph type="sldNum" sz="quarter" idx="12"/>
          </p:nvPr>
        </p:nvSpPr>
        <p:spPr/>
        <p:txBody>
          <a:bodyPr/>
          <a:lstStyle/>
          <a:p>
            <a:fld id="{633BDA97-E250-46D3-B602-CD2A4F0CDE63}" type="slidenum">
              <a:rPr lang="de-DE" smtClean="0"/>
              <a:pPr/>
              <a:t>17</a:t>
            </a:fld>
            <a:endParaRPr lang="de-DE" dirty="0"/>
          </a:p>
        </p:txBody>
      </p:sp>
    </p:spTree>
    <p:extLst>
      <p:ext uri="{BB962C8B-B14F-4D97-AF65-F5344CB8AC3E}">
        <p14:creationId xmlns:p14="http://schemas.microsoft.com/office/powerpoint/2010/main" val="150746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9D118-9BC6-415F-9A15-F15F04632CA0}"/>
              </a:ext>
            </a:extLst>
          </p:cNvPr>
          <p:cNvSpPr>
            <a:spLocks noGrp="1"/>
          </p:cNvSpPr>
          <p:nvPr>
            <p:ph type="title"/>
          </p:nvPr>
        </p:nvSpPr>
        <p:spPr/>
        <p:txBody>
          <a:bodyPr>
            <a:normAutofit/>
          </a:bodyPr>
          <a:lstStyle/>
          <a:p>
            <a:r>
              <a:rPr lang="de-DE" dirty="0" err="1"/>
              <a:t>Lesson</a:t>
            </a:r>
            <a:r>
              <a:rPr lang="de-DE" dirty="0"/>
              <a:t> 9 </a:t>
            </a:r>
            <a:r>
              <a:rPr lang="de-DE" sz="3200" dirty="0"/>
              <a:t>	(90min)</a:t>
            </a:r>
            <a:r>
              <a:rPr lang="de-DE" dirty="0"/>
              <a:t>		</a:t>
            </a:r>
            <a:br>
              <a:rPr lang="de-DE" dirty="0"/>
            </a:br>
            <a:endParaRPr lang="nl-NL" dirty="0"/>
          </a:p>
        </p:txBody>
      </p:sp>
      <p:sp>
        <p:nvSpPr>
          <p:cNvPr id="3" name="Tijdelijke aanduiding voor inhoud 2">
            <a:extLst>
              <a:ext uri="{FF2B5EF4-FFF2-40B4-BE49-F238E27FC236}">
                <a16:creationId xmlns:a16="http://schemas.microsoft.com/office/drawing/2014/main" id="{B3AFFBD9-CC99-479D-BC3B-68C3528224E4}"/>
              </a:ext>
            </a:extLst>
          </p:cNvPr>
          <p:cNvSpPr>
            <a:spLocks noGrp="1"/>
          </p:cNvSpPr>
          <p:nvPr>
            <p:ph idx="1"/>
          </p:nvPr>
        </p:nvSpPr>
        <p:spPr/>
        <p:txBody>
          <a:bodyPr/>
          <a:lstStyle/>
          <a:p>
            <a:r>
              <a:rPr lang="de-DE" dirty="0"/>
              <a:t>in </a:t>
            </a:r>
            <a:r>
              <a:rPr lang="de-DE" dirty="0" err="1"/>
              <a:t>progress</a:t>
            </a:r>
            <a:r>
              <a:rPr lang="de-DE" dirty="0"/>
              <a:t> / </a:t>
            </a:r>
            <a:r>
              <a:rPr lang="de-DE" dirty="0" err="1"/>
              <a:t>voorbereiding</a:t>
            </a:r>
            <a:r>
              <a:rPr lang="de-DE" dirty="0"/>
              <a:t> </a:t>
            </a:r>
            <a:r>
              <a:rPr lang="de-DE" dirty="0" err="1"/>
              <a:t>demontratie</a:t>
            </a:r>
            <a:r>
              <a:rPr lang="de-DE" dirty="0"/>
              <a:t> </a:t>
            </a:r>
            <a:r>
              <a:rPr lang="de-DE" dirty="0" err="1"/>
              <a:t>op</a:t>
            </a:r>
            <a:r>
              <a:rPr lang="de-DE" dirty="0"/>
              <a:t> </a:t>
            </a:r>
            <a:r>
              <a:rPr lang="de-DE" dirty="0" err="1"/>
              <a:t>school</a:t>
            </a:r>
            <a:r>
              <a:rPr lang="de-DE" dirty="0"/>
              <a:t> van Smart </a:t>
            </a:r>
            <a:r>
              <a:rPr lang="de-DE" dirty="0" err="1"/>
              <a:t>Lighting</a:t>
            </a:r>
            <a:endParaRPr lang="nl-NL" dirty="0"/>
          </a:p>
        </p:txBody>
      </p:sp>
      <p:sp>
        <p:nvSpPr>
          <p:cNvPr id="4" name="Tijdelijke aanduiding voor dianummer 3">
            <a:extLst>
              <a:ext uri="{FF2B5EF4-FFF2-40B4-BE49-F238E27FC236}">
                <a16:creationId xmlns:a16="http://schemas.microsoft.com/office/drawing/2014/main" id="{61F9C852-BC42-4171-8ED2-BA401B2699B8}"/>
              </a:ext>
            </a:extLst>
          </p:cNvPr>
          <p:cNvSpPr>
            <a:spLocks noGrp="1"/>
          </p:cNvSpPr>
          <p:nvPr>
            <p:ph type="sldNum" sz="quarter" idx="12"/>
          </p:nvPr>
        </p:nvSpPr>
        <p:spPr/>
        <p:txBody>
          <a:bodyPr/>
          <a:lstStyle/>
          <a:p>
            <a:fld id="{633BDA97-E250-46D3-B602-CD2A4F0CDE63}" type="slidenum">
              <a:rPr lang="de-DE" smtClean="0"/>
              <a:pPr/>
              <a:t>18</a:t>
            </a:fld>
            <a:endParaRPr lang="de-DE" dirty="0"/>
          </a:p>
        </p:txBody>
      </p:sp>
    </p:spTree>
    <p:extLst>
      <p:ext uri="{BB962C8B-B14F-4D97-AF65-F5344CB8AC3E}">
        <p14:creationId xmlns:p14="http://schemas.microsoft.com/office/powerpoint/2010/main" val="330647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4CD21-3352-46FF-AD5D-DC647E7F7883}"/>
              </a:ext>
            </a:extLst>
          </p:cNvPr>
          <p:cNvSpPr>
            <a:spLocks noGrp="1"/>
          </p:cNvSpPr>
          <p:nvPr>
            <p:ph type="title"/>
          </p:nvPr>
        </p:nvSpPr>
        <p:spPr>
          <a:xfrm>
            <a:off x="6903548" y="2814036"/>
            <a:ext cx="4151306" cy="2374516"/>
          </a:xfrm>
        </p:spPr>
        <p:txBody>
          <a:bodyPr vert="horz" lIns="91440" tIns="45720" rIns="91440" bIns="0" rtlCol="0" anchor="b">
            <a:normAutofit/>
          </a:bodyPr>
          <a:lstStyle/>
          <a:p>
            <a:r>
              <a:rPr lang="en-US" sz="3400" b="1" dirty="0"/>
              <a:t>The course will be concludes with a test work</a:t>
            </a:r>
            <a:br>
              <a:rPr lang="en-US" sz="3400" dirty="0"/>
            </a:br>
            <a:endParaRPr lang="en-US" sz="3400" dirty="0"/>
          </a:p>
        </p:txBody>
      </p:sp>
      <p:sp>
        <p:nvSpPr>
          <p:cNvPr id="4" name="Tijdelijke aanduiding voor inhoud 3">
            <a:extLst>
              <a:ext uri="{FF2B5EF4-FFF2-40B4-BE49-F238E27FC236}">
                <a16:creationId xmlns:a16="http://schemas.microsoft.com/office/drawing/2014/main" id="{500BD78E-4753-4810-AE1B-EDCB0F73FF62}"/>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2856D7AA-BF5A-44B1-93FC-149D95C1E169}"/>
              </a:ext>
            </a:extLst>
          </p:cNvPr>
          <p:cNvPicPr>
            <a:picLocks noChangeAspect="1"/>
          </p:cNvPicPr>
          <p:nvPr/>
        </p:nvPicPr>
        <p:blipFill>
          <a:blip r:embed="rId2"/>
          <a:stretch>
            <a:fillRect/>
          </a:stretch>
        </p:blipFill>
        <p:spPr>
          <a:xfrm>
            <a:off x="1137146" y="957733"/>
            <a:ext cx="4958854" cy="4659451"/>
          </a:xfrm>
          <a:prstGeom prst="rect">
            <a:avLst/>
          </a:prstGeom>
        </p:spPr>
      </p:pic>
      <p:sp>
        <p:nvSpPr>
          <p:cNvPr id="56" name="Ovaal 55">
            <a:extLst>
              <a:ext uri="{FF2B5EF4-FFF2-40B4-BE49-F238E27FC236}">
                <a16:creationId xmlns:a16="http://schemas.microsoft.com/office/drawing/2014/main" id="{B8D25656-9F98-4B6E-BB16-F59F4A43E9B8}"/>
              </a:ext>
            </a:extLst>
          </p:cNvPr>
          <p:cNvSpPr/>
          <p:nvPr/>
        </p:nvSpPr>
        <p:spPr>
          <a:xfrm>
            <a:off x="506341" y="356255"/>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58" name="Rechthoek 57" descr="Checkmark">
            <a:extLst>
              <a:ext uri="{FF2B5EF4-FFF2-40B4-BE49-F238E27FC236}">
                <a16:creationId xmlns:a16="http://schemas.microsoft.com/office/drawing/2014/main" id="{3D624E2D-EE3B-4373-A219-EEDB0C88FA64}"/>
              </a:ext>
            </a:extLst>
          </p:cNvPr>
          <p:cNvSpPr/>
          <p:nvPr/>
        </p:nvSpPr>
        <p:spPr>
          <a:xfrm>
            <a:off x="772046" y="621960"/>
            <a:ext cx="715360" cy="71536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6" name="Titel 1">
            <a:extLst>
              <a:ext uri="{FF2B5EF4-FFF2-40B4-BE49-F238E27FC236}">
                <a16:creationId xmlns:a16="http://schemas.microsoft.com/office/drawing/2014/main" id="{F565CD55-FD38-4EC0-B49E-E22E7076F428}"/>
              </a:ext>
            </a:extLst>
          </p:cNvPr>
          <p:cNvSpPr txBox="1">
            <a:spLocks/>
          </p:cNvSpPr>
          <p:nvPr/>
        </p:nvSpPr>
        <p:spPr>
          <a:xfrm>
            <a:off x="231989" y="236625"/>
            <a:ext cx="11728022" cy="1454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a:lstStyle>
          <a:p>
            <a:pPr algn="r"/>
            <a:r>
              <a:rPr lang="nl-NL" dirty="0" err="1"/>
              <a:t>Lesson</a:t>
            </a:r>
            <a:r>
              <a:rPr lang="nl-NL" dirty="0"/>
              <a:t> 10 </a:t>
            </a:r>
            <a:r>
              <a:rPr lang="nl-NL" sz="3200" dirty="0"/>
              <a:t>(90min)</a:t>
            </a:r>
            <a:endParaRPr lang="nl-NL" dirty="0"/>
          </a:p>
        </p:txBody>
      </p:sp>
    </p:spTree>
    <p:extLst>
      <p:ext uri="{BB962C8B-B14F-4D97-AF65-F5344CB8AC3E}">
        <p14:creationId xmlns:p14="http://schemas.microsoft.com/office/powerpoint/2010/main" val="291394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dirty="0"/>
              <a:t>8</a:t>
            </a:r>
            <a:r>
              <a:rPr lang="de-DE" sz="4400" dirty="0"/>
              <a:t>.0 </a:t>
            </a:r>
            <a:r>
              <a:rPr lang="de-DE" sz="4400" dirty="0" err="1"/>
              <a:t>Lesson</a:t>
            </a:r>
            <a:r>
              <a:rPr lang="de-DE" sz="4400" dirty="0"/>
              <a:t> </a:t>
            </a:r>
            <a:r>
              <a:rPr lang="de-DE" dirty="0"/>
              <a:t>8</a:t>
            </a:r>
            <a:r>
              <a:rPr lang="de-DE" sz="4400" dirty="0"/>
              <a:t> (&amp;9&amp;10) / </a:t>
            </a:r>
            <a:r>
              <a:rPr lang="de-DE" dirty="0" err="1"/>
              <a:t>demonstratie</a:t>
            </a:r>
            <a:r>
              <a:rPr lang="de-DE" dirty="0"/>
              <a:t> / </a:t>
            </a:r>
            <a:r>
              <a:rPr lang="de-DE" dirty="0" err="1"/>
              <a:t>toets</a:t>
            </a:r>
            <a:endParaRPr lang="de-DE" sz="4400" dirty="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168828" cy="4684673"/>
          </a:xfrm>
        </p:spPr>
        <p:txBody>
          <a:bodyPr>
            <a:normAutofit/>
          </a:bodyPr>
          <a:lstStyle/>
          <a:p>
            <a:pPr marL="0" indent="0">
              <a:buNone/>
            </a:pPr>
            <a:r>
              <a:rPr lang="de-DE" dirty="0" err="1"/>
              <a:t>Programma</a:t>
            </a:r>
            <a:r>
              <a:rPr lang="de-DE" dirty="0"/>
              <a:t> </a:t>
            </a:r>
            <a:r>
              <a:rPr lang="de-DE" dirty="0" err="1"/>
              <a:t>les</a:t>
            </a:r>
            <a:r>
              <a:rPr lang="de-DE" dirty="0"/>
              <a:t> 8:</a:t>
            </a:r>
          </a:p>
          <a:p>
            <a:pPr marL="0" indent="0">
              <a:buNone/>
            </a:pPr>
            <a:r>
              <a:rPr lang="de-DE" sz="1800" dirty="0"/>
              <a:t>10min</a:t>
            </a:r>
            <a:r>
              <a:rPr lang="de-DE" dirty="0"/>
              <a:t> 			</a:t>
            </a:r>
            <a:r>
              <a:rPr lang="de-DE" dirty="0" err="1"/>
              <a:t>Uitleg</a:t>
            </a:r>
            <a:r>
              <a:rPr lang="de-DE" dirty="0"/>
              <a:t> Smart </a:t>
            </a:r>
            <a:r>
              <a:rPr lang="de-DE" dirty="0" err="1"/>
              <a:t>lighting</a:t>
            </a:r>
            <a:endParaRPr lang="de-DE" dirty="0"/>
          </a:p>
          <a:p>
            <a:pPr marL="0" indent="0">
              <a:buNone/>
            </a:pPr>
            <a:r>
              <a:rPr lang="de-DE" sz="1800" dirty="0"/>
              <a:t>20 min </a:t>
            </a:r>
            <a:r>
              <a:rPr lang="de-DE" dirty="0"/>
              <a:t>			</a:t>
            </a:r>
            <a:r>
              <a:rPr lang="de-DE" dirty="0" err="1"/>
              <a:t>Voorbeeld</a:t>
            </a:r>
            <a:r>
              <a:rPr lang="de-DE" dirty="0"/>
              <a:t> van Smart light	</a:t>
            </a:r>
          </a:p>
          <a:p>
            <a:pPr marL="0" indent="0">
              <a:buNone/>
            </a:pPr>
            <a:r>
              <a:rPr lang="de-DE" sz="1800" dirty="0"/>
              <a:t>50 min </a:t>
            </a:r>
            <a:r>
              <a:rPr lang="de-DE" dirty="0"/>
              <a:t>			</a:t>
            </a:r>
            <a:r>
              <a:rPr lang="de-DE" dirty="0" err="1"/>
              <a:t>voorbereidende</a:t>
            </a:r>
            <a:r>
              <a:rPr lang="de-DE" dirty="0"/>
              <a:t> </a:t>
            </a:r>
            <a:r>
              <a:rPr lang="de-DE" dirty="0" err="1"/>
              <a:t>werkzaamheden</a:t>
            </a:r>
            <a:r>
              <a:rPr lang="de-DE" dirty="0"/>
              <a:t> </a:t>
            </a:r>
            <a:r>
              <a:rPr lang="de-DE" dirty="0" err="1"/>
              <a:t>demonstratie</a:t>
            </a:r>
            <a:r>
              <a:rPr lang="de-DE" dirty="0"/>
              <a:t> </a:t>
            </a:r>
            <a:r>
              <a:rPr lang="de-DE" dirty="0" err="1"/>
              <a:t>op</a:t>
            </a:r>
            <a:r>
              <a:rPr lang="de-DE" dirty="0"/>
              <a:t> 				</a:t>
            </a:r>
            <a:r>
              <a:rPr lang="de-DE" dirty="0" err="1"/>
              <a:t>school</a:t>
            </a:r>
            <a:r>
              <a:rPr lang="de-DE" dirty="0"/>
              <a:t> </a:t>
            </a:r>
            <a:r>
              <a:rPr lang="de-DE" dirty="0" err="1"/>
              <a:t>t.a.v</a:t>
            </a:r>
            <a:r>
              <a:rPr lang="de-DE" dirty="0"/>
              <a:t>. van Smart </a:t>
            </a:r>
            <a:r>
              <a:rPr lang="de-DE" dirty="0" err="1"/>
              <a:t>Lighting</a:t>
            </a:r>
            <a:endParaRPr lang="de-DE" dirty="0"/>
          </a:p>
          <a:p>
            <a:pPr marL="0" indent="0">
              <a:buNone/>
            </a:pPr>
            <a:r>
              <a:rPr lang="de-DE" dirty="0" err="1"/>
              <a:t>Les</a:t>
            </a:r>
            <a:r>
              <a:rPr lang="de-DE" dirty="0"/>
              <a:t> 9 </a:t>
            </a:r>
            <a:r>
              <a:rPr lang="de-DE" sz="1800" dirty="0"/>
              <a:t>	(90min)</a:t>
            </a:r>
            <a:r>
              <a:rPr lang="de-DE" dirty="0"/>
              <a:t>		</a:t>
            </a:r>
            <a:r>
              <a:rPr lang="de-DE" dirty="0" err="1"/>
              <a:t>Demontratie</a:t>
            </a:r>
            <a:r>
              <a:rPr lang="de-DE" dirty="0"/>
              <a:t> </a:t>
            </a:r>
            <a:r>
              <a:rPr lang="de-DE" dirty="0" err="1"/>
              <a:t>op</a:t>
            </a:r>
            <a:r>
              <a:rPr lang="de-DE" dirty="0"/>
              <a:t> </a:t>
            </a:r>
            <a:r>
              <a:rPr lang="de-DE" dirty="0" err="1"/>
              <a:t>school</a:t>
            </a:r>
            <a:r>
              <a:rPr lang="de-DE" dirty="0"/>
              <a:t> van Smart </a:t>
            </a:r>
            <a:r>
              <a:rPr lang="de-DE" dirty="0" err="1"/>
              <a:t>Lighting</a:t>
            </a:r>
            <a:endParaRPr lang="de-DE" dirty="0"/>
          </a:p>
          <a:p>
            <a:pPr marL="0" indent="0">
              <a:buNone/>
            </a:pPr>
            <a:r>
              <a:rPr lang="de-DE" dirty="0" err="1"/>
              <a:t>Les</a:t>
            </a:r>
            <a:r>
              <a:rPr lang="de-DE" dirty="0"/>
              <a:t> 10 </a:t>
            </a:r>
            <a:r>
              <a:rPr lang="de-DE" sz="1800" dirty="0"/>
              <a:t>(90min)	</a:t>
            </a:r>
            <a:r>
              <a:rPr lang="de-DE" dirty="0" err="1"/>
              <a:t>Afsluitende</a:t>
            </a:r>
            <a:r>
              <a:rPr lang="de-DE" dirty="0"/>
              <a:t> </a:t>
            </a:r>
            <a:r>
              <a:rPr lang="de-DE" dirty="0" err="1"/>
              <a:t>toets</a:t>
            </a:r>
            <a:endParaRPr lang="de-DE" dirty="0"/>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dirty="0"/>
          </a:p>
        </p:txBody>
      </p:sp>
    </p:spTree>
    <p:extLst>
      <p:ext uri="{BB962C8B-B14F-4D97-AF65-F5344CB8AC3E}">
        <p14:creationId xmlns:p14="http://schemas.microsoft.com/office/powerpoint/2010/main" val="264406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dirty="0" err="1"/>
              <a:t>Einde</a:t>
            </a:r>
            <a:r>
              <a:rPr lang="de-DE" dirty="0"/>
              <a:t> </a:t>
            </a:r>
            <a:r>
              <a:rPr lang="de-DE" dirty="0" err="1"/>
              <a:t>les</a:t>
            </a:r>
            <a:r>
              <a:rPr lang="de-DE" dirty="0"/>
              <a:t> </a:t>
            </a:r>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20</a:t>
            </a:fld>
            <a:endParaRPr lang="de-DE" dirty="0"/>
          </a:p>
        </p:txBody>
      </p:sp>
    </p:spTree>
    <p:extLst>
      <p:ext uri="{BB962C8B-B14F-4D97-AF65-F5344CB8AC3E}">
        <p14:creationId xmlns:p14="http://schemas.microsoft.com/office/powerpoint/2010/main" val="118156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0CE19-FC44-4426-876E-E4DB6F0939E1}"/>
              </a:ext>
            </a:extLst>
          </p:cNvPr>
          <p:cNvSpPr>
            <a:spLocks noGrp="1"/>
          </p:cNvSpPr>
          <p:nvPr>
            <p:ph type="ctrTitle"/>
          </p:nvPr>
        </p:nvSpPr>
        <p:spPr>
          <a:xfrm>
            <a:off x="1557071" y="1584552"/>
            <a:ext cx="9099255" cy="2537251"/>
          </a:xfrm>
        </p:spPr>
        <p:txBody>
          <a:bodyPr anchor="ctr">
            <a:normAutofit/>
          </a:bodyPr>
          <a:lstStyle/>
          <a:p>
            <a:pPr algn="ctr"/>
            <a:r>
              <a:rPr lang="nl-NL" sz="5600" b="1" dirty="0" err="1">
                <a:solidFill>
                  <a:srgbClr val="454545"/>
                </a:solidFill>
              </a:rPr>
              <a:t>Lighting</a:t>
            </a:r>
            <a:r>
              <a:rPr lang="nl-NL" sz="5600" b="1" dirty="0">
                <a:solidFill>
                  <a:srgbClr val="454545"/>
                </a:solidFill>
              </a:rPr>
              <a:t> </a:t>
            </a:r>
            <a:br>
              <a:rPr lang="nl-NL" sz="5600" dirty="0">
                <a:solidFill>
                  <a:srgbClr val="454545"/>
                </a:solidFill>
              </a:rPr>
            </a:br>
            <a:endParaRPr lang="nl-NL" sz="5600" dirty="0">
              <a:solidFill>
                <a:srgbClr val="454545"/>
              </a:solidFill>
            </a:endParaRPr>
          </a:p>
        </p:txBody>
      </p:sp>
      <p:sp>
        <p:nvSpPr>
          <p:cNvPr id="3" name="Ondertitel 2">
            <a:extLst>
              <a:ext uri="{FF2B5EF4-FFF2-40B4-BE49-F238E27FC236}">
                <a16:creationId xmlns:a16="http://schemas.microsoft.com/office/drawing/2014/main" id="{E1CADCB1-7FAF-4E2A-A6A3-59711903EC0F}"/>
              </a:ext>
            </a:extLst>
          </p:cNvPr>
          <p:cNvSpPr>
            <a:spLocks noGrp="1"/>
          </p:cNvSpPr>
          <p:nvPr>
            <p:ph type="subTitle" idx="1"/>
          </p:nvPr>
        </p:nvSpPr>
        <p:spPr>
          <a:xfrm>
            <a:off x="1535372" y="4133234"/>
            <a:ext cx="9120954" cy="744373"/>
          </a:xfrm>
        </p:spPr>
        <p:txBody>
          <a:bodyPr>
            <a:normAutofit/>
          </a:bodyPr>
          <a:lstStyle/>
          <a:p>
            <a:pPr algn="ctr"/>
            <a:r>
              <a:rPr lang="nl-NL" dirty="0" err="1">
                <a:solidFill>
                  <a:schemeClr val="accent1"/>
                </a:solidFill>
              </a:rPr>
              <a:t>Lesson</a:t>
            </a:r>
            <a:r>
              <a:rPr lang="nl-NL" dirty="0">
                <a:solidFill>
                  <a:schemeClr val="accent1"/>
                </a:solidFill>
              </a:rPr>
              <a:t> program </a:t>
            </a:r>
            <a:r>
              <a:rPr lang="nl-NL" dirty="0" err="1">
                <a:solidFill>
                  <a:schemeClr val="accent1"/>
                </a:solidFill>
              </a:rPr>
              <a:t>Lighting</a:t>
            </a:r>
            <a:r>
              <a:rPr lang="nl-NL" dirty="0">
                <a:solidFill>
                  <a:schemeClr val="accent1"/>
                </a:solidFill>
              </a:rPr>
              <a:t> 8</a:t>
            </a:r>
          </a:p>
        </p:txBody>
      </p:sp>
    </p:spTree>
    <p:extLst>
      <p:ext uri="{BB962C8B-B14F-4D97-AF65-F5344CB8AC3E}">
        <p14:creationId xmlns:p14="http://schemas.microsoft.com/office/powerpoint/2010/main" val="187014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2AC2-8323-4A00-A223-D603ECDA305C}"/>
              </a:ext>
            </a:extLst>
          </p:cNvPr>
          <p:cNvSpPr>
            <a:spLocks noGrp="1"/>
          </p:cNvSpPr>
          <p:nvPr>
            <p:ph type="title"/>
          </p:nvPr>
        </p:nvSpPr>
        <p:spPr>
          <a:xfrm>
            <a:off x="1451579" y="804519"/>
            <a:ext cx="9603275" cy="1049235"/>
          </a:xfrm>
        </p:spPr>
        <p:txBody>
          <a:bodyPr>
            <a:normAutofit/>
          </a:bodyPr>
          <a:lstStyle/>
          <a:p>
            <a:r>
              <a:rPr lang="nl-NL" b="1" dirty="0"/>
              <a:t>Index of </a:t>
            </a:r>
            <a:r>
              <a:rPr lang="nl-NL" b="1" dirty="0" err="1"/>
              <a:t>lesson</a:t>
            </a:r>
            <a:r>
              <a:rPr lang="nl-NL" b="1" dirty="0"/>
              <a:t> program</a:t>
            </a:r>
          </a:p>
        </p:txBody>
      </p:sp>
      <p:graphicFrame>
        <p:nvGraphicFramePr>
          <p:cNvPr id="5" name="Tijdelijke aanduiding voor inhoud 2">
            <a:extLst>
              <a:ext uri="{FF2B5EF4-FFF2-40B4-BE49-F238E27FC236}">
                <a16:creationId xmlns:a16="http://schemas.microsoft.com/office/drawing/2014/main" id="{875FD078-9EF8-486D-90FC-191DC2C6D236}"/>
              </a:ext>
            </a:extLst>
          </p:cNvPr>
          <p:cNvGraphicFramePr>
            <a:graphicFrameLocks noGrp="1"/>
          </p:cNvGraphicFramePr>
          <p:nvPr>
            <p:ph idx="1"/>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87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DE994-C53C-4DBC-81A7-AB021B1487C1}"/>
              </a:ext>
            </a:extLst>
          </p:cNvPr>
          <p:cNvSpPr>
            <a:spLocks noGrp="1"/>
          </p:cNvSpPr>
          <p:nvPr>
            <p:ph type="title"/>
          </p:nvPr>
        </p:nvSpPr>
        <p:spPr>
          <a:xfrm>
            <a:off x="1451579" y="2303047"/>
            <a:ext cx="3272093" cy="2674198"/>
          </a:xfrm>
        </p:spPr>
        <p:txBody>
          <a:bodyPr anchor="t">
            <a:normAutofit/>
          </a:bodyPr>
          <a:lstStyle/>
          <a:p>
            <a:r>
              <a:rPr lang="nl-NL" dirty="0"/>
              <a:t>1.  </a:t>
            </a:r>
            <a:r>
              <a:rPr lang="nl-NL" dirty="0" err="1"/>
              <a:t>What</a:t>
            </a:r>
            <a:r>
              <a:rPr lang="nl-NL" dirty="0"/>
              <a:t> is </a:t>
            </a:r>
            <a:r>
              <a:rPr lang="nl-NL" dirty="0" err="1"/>
              <a:t>Lighting</a:t>
            </a:r>
            <a:br>
              <a:rPr lang="nl-NL" dirty="0"/>
            </a:br>
            <a:endParaRPr lang="nl-NL" dirty="0"/>
          </a:p>
        </p:txBody>
      </p:sp>
      <p:graphicFrame>
        <p:nvGraphicFramePr>
          <p:cNvPr id="5" name="Tijdelijke aanduiding voor inhoud 2">
            <a:extLst>
              <a:ext uri="{FF2B5EF4-FFF2-40B4-BE49-F238E27FC236}">
                <a16:creationId xmlns:a16="http://schemas.microsoft.com/office/drawing/2014/main" id="{3CC33502-36C6-43FD-9318-902B52378F0F}"/>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al 10">
            <a:extLst>
              <a:ext uri="{FF2B5EF4-FFF2-40B4-BE49-F238E27FC236}">
                <a16:creationId xmlns:a16="http://schemas.microsoft.com/office/drawing/2014/main" id="{A3C3499C-F428-4972-B3F0-01BC1D944E5A}"/>
              </a:ext>
            </a:extLst>
          </p:cNvPr>
          <p:cNvSpPr/>
          <p:nvPr/>
        </p:nvSpPr>
        <p:spPr>
          <a:xfrm>
            <a:off x="513265" y="431926"/>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3" name="Rechthoek 12" descr="Lightbulb">
            <a:extLst>
              <a:ext uri="{FF2B5EF4-FFF2-40B4-BE49-F238E27FC236}">
                <a16:creationId xmlns:a16="http://schemas.microsoft.com/office/drawing/2014/main" id="{73B8F6D9-53ED-4CC7-9F0F-F42F978E785A}"/>
              </a:ext>
            </a:extLst>
          </p:cNvPr>
          <p:cNvSpPr/>
          <p:nvPr/>
        </p:nvSpPr>
        <p:spPr>
          <a:xfrm>
            <a:off x="778970" y="697631"/>
            <a:ext cx="715360" cy="71536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5719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A386D-45A9-4680-9BA7-FFC60A7E994C}"/>
              </a:ext>
            </a:extLst>
          </p:cNvPr>
          <p:cNvSpPr>
            <a:spLocks noGrp="1"/>
          </p:cNvSpPr>
          <p:nvPr>
            <p:ph type="title"/>
          </p:nvPr>
        </p:nvSpPr>
        <p:spPr>
          <a:xfrm>
            <a:off x="1451579" y="804519"/>
            <a:ext cx="9603275" cy="1049235"/>
          </a:xfrm>
        </p:spPr>
        <p:txBody>
          <a:bodyPr>
            <a:normAutofit/>
          </a:bodyPr>
          <a:lstStyle/>
          <a:p>
            <a:r>
              <a:rPr lang="nl-NL" sz="1500" dirty="0"/>
              <a:t>1. </a:t>
            </a:r>
            <a:r>
              <a:rPr lang="nl-NL" sz="1500" dirty="0" err="1"/>
              <a:t>What</a:t>
            </a:r>
            <a:r>
              <a:rPr lang="nl-NL" sz="1500" dirty="0"/>
              <a:t> is </a:t>
            </a:r>
            <a:r>
              <a:rPr lang="nl-NL" sz="1500" dirty="0" err="1"/>
              <a:t>Lighting</a:t>
            </a:r>
            <a:r>
              <a:rPr lang="nl-NL" sz="1500" dirty="0"/>
              <a:t> </a:t>
            </a:r>
            <a:br>
              <a:rPr lang="nl-NL" sz="1500" dirty="0"/>
            </a:br>
            <a:r>
              <a:rPr lang="nl-NL" sz="1800" b="1" dirty="0"/>
              <a:t>Different kinds of light</a:t>
            </a:r>
            <a:br>
              <a:rPr lang="nl-NL" sz="1500" dirty="0"/>
            </a:br>
            <a:br>
              <a:rPr lang="nl-NL" sz="1500" dirty="0"/>
            </a:br>
            <a:endParaRPr lang="nl-NL" sz="1500" dirty="0"/>
          </a:p>
        </p:txBody>
      </p:sp>
      <p:sp>
        <p:nvSpPr>
          <p:cNvPr id="3" name="Tijdelijke aanduiding voor inhoud 2">
            <a:extLst>
              <a:ext uri="{FF2B5EF4-FFF2-40B4-BE49-F238E27FC236}">
                <a16:creationId xmlns:a16="http://schemas.microsoft.com/office/drawing/2014/main" id="{3C0A9B2A-FC7A-48CE-8E93-4E187AFA122C}"/>
              </a:ext>
            </a:extLst>
          </p:cNvPr>
          <p:cNvSpPr>
            <a:spLocks noGrp="1"/>
          </p:cNvSpPr>
          <p:nvPr>
            <p:ph idx="1"/>
          </p:nvPr>
        </p:nvSpPr>
        <p:spPr>
          <a:xfrm>
            <a:off x="1451579" y="2015734"/>
            <a:ext cx="4162555" cy="3450613"/>
          </a:xfrm>
        </p:spPr>
        <p:txBody>
          <a:bodyPr>
            <a:normAutofit/>
          </a:bodyPr>
          <a:lstStyle/>
          <a:p>
            <a:pPr marL="0" indent="0">
              <a:buNone/>
            </a:pPr>
            <a:r>
              <a:rPr lang="nl-NL" dirty="0" err="1"/>
              <a:t>History</a:t>
            </a:r>
            <a:r>
              <a:rPr lang="nl-NL" dirty="0"/>
              <a:t>: Edison 1879</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A6A1A893-9D69-467B-9ABE-6A3E3A5EBFEF}"/>
              </a:ext>
            </a:extLst>
          </p:cNvPr>
          <p:cNvPicPr>
            <a:picLocks noChangeAspect="1"/>
          </p:cNvPicPr>
          <p:nvPr/>
        </p:nvPicPr>
        <p:blipFill>
          <a:blip r:embed="rId2"/>
          <a:stretch>
            <a:fillRect/>
          </a:stretch>
        </p:blipFill>
        <p:spPr>
          <a:xfrm>
            <a:off x="6094411" y="2879164"/>
            <a:ext cx="4960443" cy="1723753"/>
          </a:xfrm>
          <a:prstGeom prst="rect">
            <a:avLst/>
          </a:prstGeom>
        </p:spPr>
      </p:pic>
      <p:pic>
        <p:nvPicPr>
          <p:cNvPr id="5" name="Afbeelding 4">
            <a:extLst>
              <a:ext uri="{FF2B5EF4-FFF2-40B4-BE49-F238E27FC236}">
                <a16:creationId xmlns:a16="http://schemas.microsoft.com/office/drawing/2014/main" id="{087D1B00-B4CA-4308-BE77-B2A53F8FB825}"/>
              </a:ext>
            </a:extLst>
          </p:cNvPr>
          <p:cNvPicPr>
            <a:picLocks noChangeAspect="1"/>
          </p:cNvPicPr>
          <p:nvPr/>
        </p:nvPicPr>
        <p:blipFill>
          <a:blip r:embed="rId3"/>
          <a:stretch>
            <a:fillRect/>
          </a:stretch>
        </p:blipFill>
        <p:spPr>
          <a:xfrm>
            <a:off x="569109" y="2569171"/>
            <a:ext cx="5045025" cy="3059156"/>
          </a:xfrm>
          <a:prstGeom prst="rect">
            <a:avLst/>
          </a:prstGeom>
        </p:spPr>
      </p:pic>
    </p:spTree>
    <p:extLst>
      <p:ext uri="{BB962C8B-B14F-4D97-AF65-F5344CB8AC3E}">
        <p14:creationId xmlns:p14="http://schemas.microsoft.com/office/powerpoint/2010/main" val="50680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66D29-DF1B-47B5-8976-7D811D31B5C8}"/>
              </a:ext>
            </a:extLst>
          </p:cNvPr>
          <p:cNvSpPr>
            <a:spLocks noGrp="1"/>
          </p:cNvSpPr>
          <p:nvPr>
            <p:ph type="title"/>
          </p:nvPr>
        </p:nvSpPr>
        <p:spPr/>
        <p:txBody>
          <a:bodyPr>
            <a:normAutofit/>
          </a:bodyPr>
          <a:lstStyle/>
          <a:p>
            <a:r>
              <a:rPr lang="nl-NL" sz="2700" dirty="0"/>
              <a:t>1. </a:t>
            </a:r>
            <a:r>
              <a:rPr lang="nl-NL" sz="2700" dirty="0" err="1"/>
              <a:t>What</a:t>
            </a:r>
            <a:r>
              <a:rPr lang="nl-NL" sz="2700" dirty="0"/>
              <a:t> is </a:t>
            </a:r>
            <a:r>
              <a:rPr lang="nl-NL" sz="2700" dirty="0" err="1"/>
              <a:t>Lighting</a:t>
            </a:r>
            <a:br>
              <a:rPr lang="nl-NL" dirty="0"/>
            </a:br>
            <a:r>
              <a:rPr lang="nl-NL" sz="1800" b="1" dirty="0"/>
              <a:t>Different types of </a:t>
            </a:r>
            <a:r>
              <a:rPr lang="nl-NL" sz="1800" b="1" dirty="0" err="1"/>
              <a:t>lighting</a:t>
            </a:r>
            <a:br>
              <a:rPr lang="nl-NL" sz="1800" b="1" dirty="0"/>
            </a:br>
            <a:r>
              <a:rPr lang="nl-NL" sz="1800" b="1" dirty="0"/>
              <a:t>HCL </a:t>
            </a:r>
            <a:r>
              <a:rPr lang="nl-NL" sz="1800" b="1" dirty="0" err="1"/>
              <a:t>HuHCL</a:t>
            </a:r>
            <a:r>
              <a:rPr lang="nl-NL" sz="1800" b="1" dirty="0"/>
              <a:t>= Human Centric </a:t>
            </a:r>
            <a:r>
              <a:rPr lang="nl-NL" sz="1800" b="1" dirty="0" err="1"/>
              <a:t>Lighting</a:t>
            </a:r>
            <a:r>
              <a:rPr lang="nl-NL" sz="1800" b="1" dirty="0"/>
              <a:t> (Ook wel biodynamische verlichting genoemd)</a:t>
            </a:r>
            <a:endParaRPr lang="nl-NL" dirty="0"/>
          </a:p>
        </p:txBody>
      </p:sp>
      <p:pic>
        <p:nvPicPr>
          <p:cNvPr id="4" name="Tijdelijke aanduiding voor inhoud 3">
            <a:extLst>
              <a:ext uri="{FF2B5EF4-FFF2-40B4-BE49-F238E27FC236}">
                <a16:creationId xmlns:a16="http://schemas.microsoft.com/office/drawing/2014/main" id="{420A99BB-DE6E-4E44-BBC1-C307B9A5C68B}"/>
              </a:ext>
            </a:extLst>
          </p:cNvPr>
          <p:cNvPicPr>
            <a:picLocks noGrp="1" noChangeAspect="1"/>
          </p:cNvPicPr>
          <p:nvPr>
            <p:ph idx="1"/>
          </p:nvPr>
        </p:nvPicPr>
        <p:blipFill>
          <a:blip r:embed="rId2"/>
          <a:stretch>
            <a:fillRect/>
          </a:stretch>
        </p:blipFill>
        <p:spPr>
          <a:xfrm>
            <a:off x="1451578" y="1937975"/>
            <a:ext cx="6765989" cy="3831952"/>
          </a:xfrm>
          <a:prstGeom prst="rect">
            <a:avLst/>
          </a:prstGeom>
        </p:spPr>
      </p:pic>
    </p:spTree>
    <p:extLst>
      <p:ext uri="{BB962C8B-B14F-4D97-AF65-F5344CB8AC3E}">
        <p14:creationId xmlns:p14="http://schemas.microsoft.com/office/powerpoint/2010/main" val="356464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4808-EB00-482C-8E3C-4B335B65AEAC}"/>
              </a:ext>
            </a:extLst>
          </p:cNvPr>
          <p:cNvSpPr>
            <a:spLocks noGrp="1"/>
          </p:cNvSpPr>
          <p:nvPr>
            <p:ph type="title"/>
          </p:nvPr>
        </p:nvSpPr>
        <p:spPr>
          <a:xfrm>
            <a:off x="1454758" y="804521"/>
            <a:ext cx="4176511" cy="1049235"/>
          </a:xfrm>
        </p:spPr>
        <p:txBody>
          <a:bodyPr>
            <a:normAutofit/>
          </a:bodyPr>
          <a:lstStyle/>
          <a:p>
            <a:r>
              <a:rPr lang="nl-NL" sz="1500" dirty="0"/>
              <a:t>1. </a:t>
            </a:r>
            <a:r>
              <a:rPr lang="nl-NL" sz="1500" dirty="0" err="1"/>
              <a:t>What</a:t>
            </a:r>
            <a:r>
              <a:rPr lang="nl-NL" sz="1500" dirty="0"/>
              <a:t> is </a:t>
            </a:r>
            <a:r>
              <a:rPr lang="nl-NL" sz="1500" dirty="0" err="1"/>
              <a:t>Lighting</a:t>
            </a:r>
            <a:br>
              <a:rPr lang="nl-NL" sz="2200" dirty="0"/>
            </a:br>
            <a:r>
              <a:rPr lang="nl-NL" sz="1800" b="1" dirty="0" err="1"/>
              <a:t>Properties</a:t>
            </a:r>
            <a:r>
              <a:rPr lang="nl-NL" sz="1800" b="1" dirty="0"/>
              <a:t> of </a:t>
            </a:r>
            <a:r>
              <a:rPr lang="nl-NL" sz="1800" b="1" dirty="0" err="1"/>
              <a:t>lighting</a:t>
            </a:r>
            <a:br>
              <a:rPr lang="nl-NL" sz="2200" dirty="0"/>
            </a:br>
            <a:endParaRPr lang="nl-NL" sz="2200" dirty="0"/>
          </a:p>
        </p:txBody>
      </p:sp>
      <p:sp>
        <p:nvSpPr>
          <p:cNvPr id="9" name="Content Placeholder 8">
            <a:extLst>
              <a:ext uri="{FF2B5EF4-FFF2-40B4-BE49-F238E27FC236}">
                <a16:creationId xmlns:a16="http://schemas.microsoft.com/office/drawing/2014/main" id="{743010E8-E0A2-49BD-ADDA-AA255A1D128F}"/>
              </a:ext>
            </a:extLst>
          </p:cNvPr>
          <p:cNvSpPr>
            <a:spLocks noGrp="1"/>
          </p:cNvSpPr>
          <p:nvPr>
            <p:ph idx="1"/>
          </p:nvPr>
        </p:nvSpPr>
        <p:spPr>
          <a:xfrm>
            <a:off x="1451581" y="2015732"/>
            <a:ext cx="4172212" cy="3450613"/>
          </a:xfrm>
        </p:spPr>
        <p:txBody>
          <a:bodyPr>
            <a:normAutofit/>
          </a:bodyPr>
          <a:lstStyle/>
          <a:p>
            <a:r>
              <a:rPr lang="en-US" dirty="0"/>
              <a:t>Evolution of lighting</a:t>
            </a:r>
          </a:p>
          <a:p>
            <a:r>
              <a:rPr lang="en-US" dirty="0"/>
              <a:t>Light particles</a:t>
            </a:r>
          </a:p>
        </p:txBody>
      </p:sp>
      <p:pic>
        <p:nvPicPr>
          <p:cNvPr id="7" name="Tijdelijke aanduiding voor inhoud 3">
            <a:extLst>
              <a:ext uri="{FF2B5EF4-FFF2-40B4-BE49-F238E27FC236}">
                <a16:creationId xmlns:a16="http://schemas.microsoft.com/office/drawing/2014/main" id="{4B05476D-94A4-4EB8-8DCB-D207ED961A78}"/>
              </a:ext>
            </a:extLst>
          </p:cNvPr>
          <p:cNvPicPr>
            <a:picLocks noChangeAspect="1"/>
          </p:cNvPicPr>
          <p:nvPr/>
        </p:nvPicPr>
        <p:blipFill>
          <a:blip r:embed="rId2"/>
          <a:stretch>
            <a:fillRect/>
          </a:stretch>
        </p:blipFill>
        <p:spPr>
          <a:xfrm>
            <a:off x="6095849" y="319765"/>
            <a:ext cx="4960442" cy="2542226"/>
          </a:xfrm>
          <a:prstGeom prst="rect">
            <a:avLst/>
          </a:prstGeom>
        </p:spPr>
      </p:pic>
      <p:pic>
        <p:nvPicPr>
          <p:cNvPr id="5" name="Afbeelding 4">
            <a:extLst>
              <a:ext uri="{FF2B5EF4-FFF2-40B4-BE49-F238E27FC236}">
                <a16:creationId xmlns:a16="http://schemas.microsoft.com/office/drawing/2014/main" id="{BED40914-7D54-4A08-A529-11729718943F}"/>
              </a:ext>
            </a:extLst>
          </p:cNvPr>
          <p:cNvPicPr>
            <a:picLocks noChangeAspect="1"/>
          </p:cNvPicPr>
          <p:nvPr/>
        </p:nvPicPr>
        <p:blipFill>
          <a:blip r:embed="rId3"/>
          <a:stretch>
            <a:fillRect/>
          </a:stretch>
        </p:blipFill>
        <p:spPr>
          <a:xfrm>
            <a:off x="6095849" y="3034377"/>
            <a:ext cx="4960442" cy="2705695"/>
          </a:xfrm>
          <a:prstGeom prst="rect">
            <a:avLst/>
          </a:prstGeom>
        </p:spPr>
      </p:pic>
    </p:spTree>
    <p:extLst>
      <p:ext uri="{BB962C8B-B14F-4D97-AF65-F5344CB8AC3E}">
        <p14:creationId xmlns:p14="http://schemas.microsoft.com/office/powerpoint/2010/main" val="207630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41D57-DE89-4567-BB84-0291D92D81E9}"/>
              </a:ext>
            </a:extLst>
          </p:cNvPr>
          <p:cNvSpPr>
            <a:spLocks noGrp="1"/>
          </p:cNvSpPr>
          <p:nvPr>
            <p:ph type="title"/>
          </p:nvPr>
        </p:nvSpPr>
        <p:spPr>
          <a:xfrm>
            <a:off x="6579648" y="804520"/>
            <a:ext cx="5126043" cy="1049235"/>
          </a:xfrm>
        </p:spPr>
        <p:txBody>
          <a:bodyPr>
            <a:normAutofit/>
          </a:bodyPr>
          <a:lstStyle/>
          <a:p>
            <a:r>
              <a:rPr lang="nl-NL" sz="1500" dirty="0"/>
              <a:t>1. </a:t>
            </a:r>
            <a:r>
              <a:rPr lang="nl-NL" sz="1500" dirty="0" err="1"/>
              <a:t>What</a:t>
            </a:r>
            <a:r>
              <a:rPr lang="nl-NL" sz="1500" dirty="0"/>
              <a:t> is </a:t>
            </a:r>
            <a:r>
              <a:rPr lang="nl-NL" sz="1500" dirty="0" err="1"/>
              <a:t>Lighting</a:t>
            </a:r>
            <a:br>
              <a:rPr lang="nl-NL" sz="1500" dirty="0"/>
            </a:br>
            <a:r>
              <a:rPr lang="nl-NL" sz="1800" b="1" dirty="0" err="1"/>
              <a:t>Theory</a:t>
            </a:r>
            <a:r>
              <a:rPr lang="nl-NL" sz="1800" b="1" dirty="0"/>
              <a:t> of </a:t>
            </a:r>
            <a:r>
              <a:rPr lang="nl-NL" sz="1800" b="1" dirty="0" err="1"/>
              <a:t>lighting</a:t>
            </a:r>
            <a:r>
              <a:rPr lang="nl-NL" sz="1800" b="1" dirty="0"/>
              <a:t> </a:t>
            </a:r>
            <a:r>
              <a:rPr lang="nl-NL" sz="1800" b="1" dirty="0" err="1"/>
              <a:t>calculations</a:t>
            </a:r>
            <a:br>
              <a:rPr lang="nl-NL" sz="1500" dirty="0"/>
            </a:br>
            <a:endParaRPr lang="nl-NL" sz="1500" dirty="0"/>
          </a:p>
        </p:txBody>
      </p:sp>
      <p:sp>
        <p:nvSpPr>
          <p:cNvPr id="3" name="Tijdelijke aanduiding voor inhoud 2">
            <a:extLst>
              <a:ext uri="{FF2B5EF4-FFF2-40B4-BE49-F238E27FC236}">
                <a16:creationId xmlns:a16="http://schemas.microsoft.com/office/drawing/2014/main" id="{7E075995-CD4C-4A69-9E8E-B7EE87B5D600}"/>
              </a:ext>
            </a:extLst>
          </p:cNvPr>
          <p:cNvSpPr>
            <a:spLocks noGrp="1"/>
          </p:cNvSpPr>
          <p:nvPr>
            <p:ph idx="1"/>
          </p:nvPr>
        </p:nvSpPr>
        <p:spPr>
          <a:xfrm>
            <a:off x="6579647" y="2015732"/>
            <a:ext cx="4158750" cy="3450613"/>
          </a:xfrm>
        </p:spPr>
        <p:txBody>
          <a:bodyPr>
            <a:normAutofit/>
          </a:bodyPr>
          <a:lstStyle/>
          <a:p>
            <a:r>
              <a:rPr lang="nl-NL" dirty="0"/>
              <a:t>Light </a:t>
            </a:r>
            <a:r>
              <a:rPr lang="nl-NL" dirty="0" err="1"/>
              <a:t>intensity</a:t>
            </a:r>
            <a:r>
              <a:rPr lang="nl-NL" dirty="0"/>
              <a:t> diagram</a:t>
            </a:r>
          </a:p>
          <a:p>
            <a:endParaRPr lang="nl-NL" dirty="0"/>
          </a:p>
        </p:txBody>
      </p:sp>
      <p:pic>
        <p:nvPicPr>
          <p:cNvPr id="5" name="Afbeelding 4">
            <a:extLst>
              <a:ext uri="{FF2B5EF4-FFF2-40B4-BE49-F238E27FC236}">
                <a16:creationId xmlns:a16="http://schemas.microsoft.com/office/drawing/2014/main" id="{22FE8377-3034-4073-BFEB-CD95436C8D92}"/>
              </a:ext>
            </a:extLst>
          </p:cNvPr>
          <p:cNvPicPr>
            <a:picLocks noChangeAspect="1"/>
          </p:cNvPicPr>
          <p:nvPr/>
        </p:nvPicPr>
        <p:blipFill>
          <a:blip r:embed="rId2"/>
          <a:stretch>
            <a:fillRect/>
          </a:stretch>
        </p:blipFill>
        <p:spPr>
          <a:xfrm>
            <a:off x="1047750" y="490537"/>
            <a:ext cx="4564603" cy="2656943"/>
          </a:xfrm>
          <a:prstGeom prst="rect">
            <a:avLst/>
          </a:prstGeom>
        </p:spPr>
      </p:pic>
      <p:pic>
        <p:nvPicPr>
          <p:cNvPr id="6" name="Afbeelding 5">
            <a:extLst>
              <a:ext uri="{FF2B5EF4-FFF2-40B4-BE49-F238E27FC236}">
                <a16:creationId xmlns:a16="http://schemas.microsoft.com/office/drawing/2014/main" id="{0BD63804-F8D7-459C-B42E-4B4C37F88E3A}"/>
              </a:ext>
            </a:extLst>
          </p:cNvPr>
          <p:cNvPicPr>
            <a:picLocks noChangeAspect="1"/>
          </p:cNvPicPr>
          <p:nvPr/>
        </p:nvPicPr>
        <p:blipFill>
          <a:blip r:embed="rId3"/>
          <a:stretch>
            <a:fillRect/>
          </a:stretch>
        </p:blipFill>
        <p:spPr>
          <a:xfrm>
            <a:off x="1047447" y="3147480"/>
            <a:ext cx="2664373" cy="2501248"/>
          </a:xfrm>
          <a:prstGeom prst="rect">
            <a:avLst/>
          </a:prstGeom>
        </p:spPr>
      </p:pic>
    </p:spTree>
    <p:extLst>
      <p:ext uri="{BB962C8B-B14F-4D97-AF65-F5344CB8AC3E}">
        <p14:creationId xmlns:p14="http://schemas.microsoft.com/office/powerpoint/2010/main" val="2645060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238C49EC1BE1468FFB1E1A4CA3AE2C" ma:contentTypeVersion="2" ma:contentTypeDescription="Een nieuw document maken." ma:contentTypeScope="" ma:versionID="cd464103201bed0593403d10fed3490c">
  <xsd:schema xmlns:xsd="http://www.w3.org/2001/XMLSchema" xmlns:xs="http://www.w3.org/2001/XMLSchema" xmlns:p="http://schemas.microsoft.com/office/2006/metadata/properties" xmlns:ns2="53a3d3d9-87fa-4f0f-87e0-697446d9087e" targetNamespace="http://schemas.microsoft.com/office/2006/metadata/properties" ma:root="true" ma:fieldsID="2062648a79486f91415b4b294a2cc4f2" ns2:_="">
    <xsd:import namespace="53a3d3d9-87fa-4f0f-87e0-697446d908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3d3d9-87fa-4f0f-87e0-697446d90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39629-B0C9-43BD-B5B2-F429F13C95A9}">
  <ds:schemaRefs>
    <ds:schemaRef ds:uri="http://schemas.microsoft.com/office/2006/metadata/properties"/>
    <ds:schemaRef ds:uri="http://www.w3.org/XML/1998/namespace"/>
    <ds:schemaRef ds:uri="http://purl.org/dc/terms/"/>
    <ds:schemaRef ds:uri="http://schemas.microsoft.com/office/2006/documentManagement/types"/>
    <ds:schemaRef ds:uri="http://purl.org/dc/dcmitype/"/>
    <ds:schemaRef ds:uri="95eb623b-9cff-4c52-9bb1-b9cdb43f5741"/>
    <ds:schemaRef ds:uri="21967813-4182-48c5-994d-586363d5d124"/>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B1E73BB-F0A7-4C6C-95E0-65BF44A6F1A9}"/>
</file>

<file path=customXml/itemProps3.xml><?xml version="1.0" encoding="utf-8"?>
<ds:datastoreItem xmlns:ds="http://schemas.openxmlformats.org/officeDocument/2006/customXml" ds:itemID="{7D29A35B-F9F7-4240-8C51-8D1D0975F4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Breedbeeld</PresentationFormat>
  <Paragraphs>64</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Franklin Gothic Book</vt:lpstr>
      <vt:lpstr>Franklin Gothic Demi</vt:lpstr>
      <vt:lpstr>Frutiger Neue W01 Light</vt:lpstr>
      <vt:lpstr>Office</vt:lpstr>
      <vt:lpstr>Lighting</vt:lpstr>
      <vt:lpstr>8.0 Lesson 8 (&amp;9&amp;10) / demonstratie / toets</vt:lpstr>
      <vt:lpstr>Lighting  </vt:lpstr>
      <vt:lpstr>Index of lesson program</vt:lpstr>
      <vt:lpstr>1.  What is Lighting </vt:lpstr>
      <vt:lpstr>1. What is Lighting  Different kinds of light  </vt:lpstr>
      <vt:lpstr>1. What is Lighting Different types of lighting HCL HuHCL= Human Centric Lighting (Ook wel biodynamische verlichting genoemd)</vt:lpstr>
      <vt:lpstr>1. What is Lighting Properties of lighting </vt:lpstr>
      <vt:lpstr>1. What is Lighting Theory of lighting calculations </vt:lpstr>
      <vt:lpstr>2. New technologies with regard to lighting </vt:lpstr>
      <vt:lpstr>2. New technologies with regard to lighting Smart lighting </vt:lpstr>
      <vt:lpstr>2. New technologies with regard to lighting Lighting control systems </vt:lpstr>
      <vt:lpstr>3. Designing lighting systems</vt:lpstr>
      <vt:lpstr>3. Designing lighting systems Light calculation programs </vt:lpstr>
      <vt:lpstr>3. Designing lighting systems Energy management </vt:lpstr>
      <vt:lpstr>3. Designing lighting systems Light applications for different types of buildings  </vt:lpstr>
      <vt:lpstr>End lesson 8</vt:lpstr>
      <vt:lpstr>Lesson 9  (90min)   </vt:lpstr>
      <vt:lpstr>The course will be concludes with a test work </vt:lpstr>
      <vt:lpstr>Einde 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lastModifiedBy>Boomgaarden, Richard</cp:lastModifiedBy>
  <cp:revision>7</cp:revision>
  <dcterms:created xsi:type="dcterms:W3CDTF">2020-01-17T14:39:29Z</dcterms:created>
  <dcterms:modified xsi:type="dcterms:W3CDTF">2020-01-31T09:48:26Z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0x01010092238C49EC1BE1468FFB1E1A4CA3AE2C</vt:lpwstr>
  </property>
</Properties>
</file>